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1"/>
  </p:notesMasterIdLst>
  <p:sldIdLst>
    <p:sldId id="605" r:id="rId2"/>
    <p:sldId id="454" r:id="rId3"/>
    <p:sldId id="606" r:id="rId4"/>
    <p:sldId id="607" r:id="rId5"/>
    <p:sldId id="582" r:id="rId6"/>
    <p:sldId id="577" r:id="rId7"/>
    <p:sldId id="626" r:id="rId8"/>
    <p:sldId id="625" r:id="rId9"/>
    <p:sldId id="627" r:id="rId10"/>
    <p:sldId id="578" r:id="rId11"/>
    <p:sldId id="579" r:id="rId12"/>
    <p:sldId id="608" r:id="rId13"/>
    <p:sldId id="613" r:id="rId14"/>
    <p:sldId id="624" r:id="rId15"/>
    <p:sldId id="609" r:id="rId16"/>
    <p:sldId id="610" r:id="rId17"/>
    <p:sldId id="611" r:id="rId18"/>
    <p:sldId id="612" r:id="rId19"/>
    <p:sldId id="614" r:id="rId20"/>
    <p:sldId id="580" r:id="rId21"/>
    <p:sldId id="615" r:id="rId22"/>
    <p:sldId id="616" r:id="rId23"/>
    <p:sldId id="617" r:id="rId24"/>
    <p:sldId id="618" r:id="rId25"/>
    <p:sldId id="620" r:id="rId26"/>
    <p:sldId id="621" r:id="rId27"/>
    <p:sldId id="622" r:id="rId28"/>
    <p:sldId id="623" r:id="rId29"/>
    <p:sldId id="4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13" autoAdjust="0"/>
    <p:restoredTop sz="94660"/>
  </p:normalViewPr>
  <p:slideViewPr>
    <p:cSldViewPr snapToGrid="0">
      <p:cViewPr varScale="1">
        <p:scale>
          <a:sx n="67" d="100"/>
          <a:sy n="67" d="100"/>
        </p:scale>
        <p:origin x="7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54592-B18F-3140-9B66-8D09559210C0}"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EEF74-1E0C-814B-B20A-4C85FAA6B95E}" type="slidenum">
              <a:rPr lang="en-US" smtClean="0"/>
              <a:t>‹#›</a:t>
            </a:fld>
            <a:endParaRPr lang="en-US"/>
          </a:p>
        </p:txBody>
      </p:sp>
    </p:spTree>
    <p:extLst>
      <p:ext uri="{BB962C8B-B14F-4D97-AF65-F5344CB8AC3E}">
        <p14:creationId xmlns:p14="http://schemas.microsoft.com/office/powerpoint/2010/main" val="4112064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491A42-5B70-F54A-86A5-710E4D88D8A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657" r="6321" b="25427"/>
          <a:stretch/>
        </p:blipFill>
        <p:spPr>
          <a:xfrm rot="16200000">
            <a:off x="5824477" y="490474"/>
            <a:ext cx="6858001" cy="5877050"/>
          </a:xfrm>
          <a:prstGeom prst="rect">
            <a:avLst/>
          </a:prstGeom>
        </p:spPr>
      </p:pic>
      <p:pic>
        <p:nvPicPr>
          <p:cNvPr id="11" name="Picture 10">
            <a:extLst>
              <a:ext uri="{FF2B5EF4-FFF2-40B4-BE49-F238E27FC236}">
                <a16:creationId xmlns:a16="http://schemas.microsoft.com/office/drawing/2014/main" id="{19C8FA3D-2F56-8946-AB24-BB09606C3C0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1163"/>
          <a:stretch/>
        </p:blipFill>
        <p:spPr>
          <a:xfrm>
            <a:off x="9436726" y="-2"/>
            <a:ext cx="2204412" cy="2540922"/>
          </a:xfrm>
          <a:prstGeom prst="rect">
            <a:avLst/>
          </a:prstGeom>
        </p:spPr>
      </p:pic>
      <p:pic>
        <p:nvPicPr>
          <p:cNvPr id="12" name="Picture 11">
            <a:extLst>
              <a:ext uri="{FF2B5EF4-FFF2-40B4-BE49-F238E27FC236}">
                <a16:creationId xmlns:a16="http://schemas.microsoft.com/office/drawing/2014/main" id="{E1807A1A-34FE-3145-829F-412686F986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1634" y="372364"/>
            <a:ext cx="1812926" cy="898845"/>
          </a:xfrm>
          <a:prstGeom prst="rect">
            <a:avLst/>
          </a:prstGeom>
        </p:spPr>
      </p:pic>
      <p:pic>
        <p:nvPicPr>
          <p:cNvPr id="19" name="Picture 18">
            <a:extLst>
              <a:ext uri="{FF2B5EF4-FFF2-40B4-BE49-F238E27FC236}">
                <a16:creationId xmlns:a16="http://schemas.microsoft.com/office/drawing/2014/main" id="{D62A64DB-86C0-3E4D-A4D4-CE953F5AE742}"/>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10089" b="31338"/>
          <a:stretch/>
        </p:blipFill>
        <p:spPr>
          <a:xfrm rot="5400000">
            <a:off x="277802" y="4586755"/>
            <a:ext cx="1993443" cy="2549048"/>
          </a:xfrm>
          <a:prstGeom prst="rect">
            <a:avLst/>
          </a:prstGeom>
        </p:spPr>
      </p:pic>
      <p:sp>
        <p:nvSpPr>
          <p:cNvPr id="8" name="Text Placeholder 9">
            <a:extLst>
              <a:ext uri="{FF2B5EF4-FFF2-40B4-BE49-F238E27FC236}">
                <a16:creationId xmlns:a16="http://schemas.microsoft.com/office/drawing/2014/main" id="{A2BF976D-DB85-492D-AACA-99D46070DFF6}"/>
              </a:ext>
            </a:extLst>
          </p:cNvPr>
          <p:cNvSpPr>
            <a:spLocks noGrp="1"/>
          </p:cNvSpPr>
          <p:nvPr>
            <p:ph type="body" sz="quarter" idx="10" hasCustomPrompt="1"/>
          </p:nvPr>
        </p:nvSpPr>
        <p:spPr>
          <a:xfrm>
            <a:off x="348125" y="1576117"/>
            <a:ext cx="5027150" cy="1495794"/>
          </a:xfrm>
          <a:prstGeom prst="rect">
            <a:avLst/>
          </a:prstGeom>
        </p:spPr>
        <p:txBody>
          <a:bodyPr lIns="0" tIns="0" rIns="0" bIns="0">
            <a:noAutofit/>
          </a:bodyPr>
          <a:lstStyle>
            <a:lvl1pPr marL="0" indent="0" algn="l">
              <a:buFont typeface="Arial" panose="020B0604020202020204" pitchFamily="34" charset="0"/>
              <a:buNone/>
              <a:defRPr sz="3200" b="1">
                <a:solidFill>
                  <a:schemeClr val="tx1"/>
                </a:solidFill>
              </a:defRPr>
            </a:lvl1pPr>
            <a:lvl2pPr marL="742952" indent="-457200" algn="l">
              <a:buFont typeface="Arial" panose="020B0604020202020204" pitchFamily="34" charset="0"/>
              <a:buChar char="•"/>
              <a:defRPr sz="2800">
                <a:solidFill>
                  <a:schemeClr val="bg1"/>
                </a:solidFill>
              </a:defRPr>
            </a:lvl2pPr>
            <a:lvl3pPr marL="1028705" indent="-457200" algn="l">
              <a:buFont typeface="Arial" panose="020B0604020202020204" pitchFamily="34" charset="0"/>
              <a:buChar char="•"/>
              <a:defRPr sz="2800">
                <a:solidFill>
                  <a:schemeClr val="bg1"/>
                </a:solidFill>
              </a:defRPr>
            </a:lvl3pPr>
            <a:lvl4pPr marL="1314459" indent="-457200" algn="l">
              <a:buFont typeface="Arial" panose="020B0604020202020204" pitchFamily="34" charset="0"/>
              <a:buChar char="•"/>
              <a:defRPr sz="2800">
                <a:solidFill>
                  <a:schemeClr val="bg1"/>
                </a:solidFill>
              </a:defRPr>
            </a:lvl4pPr>
            <a:lvl5pPr marL="1600212" indent="-457200" algn="l">
              <a:buFont typeface="Arial" panose="020B0604020202020204" pitchFamily="34" charset="0"/>
              <a:buChar char="•"/>
              <a:defRPr sz="2800">
                <a:solidFill>
                  <a:schemeClr val="bg1"/>
                </a:solidFill>
              </a:defRPr>
            </a:lvl5pPr>
          </a:lstStyle>
          <a:p>
            <a:pPr lvl="0"/>
            <a:r>
              <a:rPr lang="en-US" dirty="0"/>
              <a:t>Edit text for an engaging professional title header.</a:t>
            </a:r>
          </a:p>
        </p:txBody>
      </p:sp>
      <p:sp>
        <p:nvSpPr>
          <p:cNvPr id="9" name="Text Placeholder 9">
            <a:extLst>
              <a:ext uri="{FF2B5EF4-FFF2-40B4-BE49-F238E27FC236}">
                <a16:creationId xmlns:a16="http://schemas.microsoft.com/office/drawing/2014/main" id="{92A7F4DA-764C-4E71-9CDA-E9A94FD9F79E}"/>
              </a:ext>
            </a:extLst>
          </p:cNvPr>
          <p:cNvSpPr>
            <a:spLocks noGrp="1"/>
          </p:cNvSpPr>
          <p:nvPr>
            <p:ph type="body" sz="quarter" idx="11" hasCustomPrompt="1"/>
          </p:nvPr>
        </p:nvSpPr>
        <p:spPr>
          <a:xfrm>
            <a:off x="381634" y="3428999"/>
            <a:ext cx="4993641" cy="1306512"/>
          </a:xfrm>
          <a:prstGeom prst="rect">
            <a:avLst/>
          </a:prstGeom>
        </p:spPr>
        <p:txBody>
          <a:bodyPr lIns="0" tIns="0" rIns="0" bIns="0"/>
          <a:lstStyle>
            <a:lvl1pPr marL="0" indent="0" algn="l">
              <a:buFont typeface="Arial" panose="020B0604020202020204" pitchFamily="34" charset="0"/>
              <a:buNone/>
              <a:defRPr sz="1600">
                <a:solidFill>
                  <a:schemeClr val="tx1"/>
                </a:solidFill>
              </a:defRPr>
            </a:lvl1pPr>
            <a:lvl2pPr marL="742952" indent="-457200" algn="l">
              <a:buFont typeface="Arial" panose="020B0604020202020204" pitchFamily="34" charset="0"/>
              <a:buChar char="•"/>
              <a:defRPr sz="2800">
                <a:solidFill>
                  <a:schemeClr val="bg1"/>
                </a:solidFill>
              </a:defRPr>
            </a:lvl2pPr>
            <a:lvl3pPr marL="1028705" indent="-457200" algn="l">
              <a:buFont typeface="Arial" panose="020B0604020202020204" pitchFamily="34" charset="0"/>
              <a:buChar char="•"/>
              <a:defRPr sz="2800">
                <a:solidFill>
                  <a:schemeClr val="bg1"/>
                </a:solidFill>
              </a:defRPr>
            </a:lvl3pPr>
            <a:lvl4pPr marL="1314459" indent="-457200" algn="l">
              <a:buFont typeface="Arial" panose="020B0604020202020204" pitchFamily="34" charset="0"/>
              <a:buChar char="•"/>
              <a:defRPr sz="2800">
                <a:solidFill>
                  <a:schemeClr val="bg1"/>
                </a:solidFill>
              </a:defRPr>
            </a:lvl4pPr>
            <a:lvl5pPr marL="1600212" indent="-457200" algn="l">
              <a:buFont typeface="Arial" panose="020B0604020202020204" pitchFamily="34" charset="0"/>
              <a:buChar char="•"/>
              <a:defRPr sz="2800">
                <a:solidFill>
                  <a:schemeClr val="bg1"/>
                </a:solidFill>
              </a:defRPr>
            </a:lvl5pPr>
          </a:lstStyle>
          <a:p>
            <a:pPr lvl="0"/>
            <a:r>
              <a:rPr lang="en-US" dirty="0"/>
              <a:t>Edit text for presentation details</a:t>
            </a:r>
          </a:p>
        </p:txBody>
      </p:sp>
    </p:spTree>
    <p:extLst>
      <p:ext uri="{BB962C8B-B14F-4D97-AF65-F5344CB8AC3E}">
        <p14:creationId xmlns:p14="http://schemas.microsoft.com/office/powerpoint/2010/main" val="152319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9B8E0D-AC99-4842-92FB-64E551305B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8072" b="28114"/>
          <a:stretch/>
        </p:blipFill>
        <p:spPr>
          <a:xfrm rot="16200000">
            <a:off x="8603486" y="3269485"/>
            <a:ext cx="3589548" cy="3587482"/>
          </a:xfrm>
          <a:prstGeom prst="rect">
            <a:avLst/>
          </a:prstGeom>
        </p:spPr>
      </p:pic>
      <p:pic>
        <p:nvPicPr>
          <p:cNvPr id="12" name="Picture 11">
            <a:extLst>
              <a:ext uri="{FF2B5EF4-FFF2-40B4-BE49-F238E27FC236}">
                <a16:creationId xmlns:a16="http://schemas.microsoft.com/office/drawing/2014/main" id="{E88DBAA9-5C9D-9645-99D2-8493E9E043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0791" y="5914708"/>
            <a:ext cx="1159734" cy="574992"/>
          </a:xfrm>
          <a:prstGeom prst="rect">
            <a:avLst/>
          </a:prstGeom>
        </p:spPr>
      </p:pic>
      <p:pic>
        <p:nvPicPr>
          <p:cNvPr id="15" name="Picture 14">
            <a:extLst>
              <a:ext uri="{FF2B5EF4-FFF2-40B4-BE49-F238E27FC236}">
                <a16:creationId xmlns:a16="http://schemas.microsoft.com/office/drawing/2014/main" id="{1665A73C-6C39-EB4F-9EDC-74F245CAA87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784" t="3163" r="53006" b="-4187"/>
          <a:stretch/>
        </p:blipFill>
        <p:spPr>
          <a:xfrm>
            <a:off x="10944805" y="34624"/>
            <a:ext cx="1171074" cy="3753549"/>
          </a:xfrm>
          <a:prstGeom prst="rect">
            <a:avLst/>
          </a:prstGeom>
        </p:spPr>
      </p:pic>
      <p:sp>
        <p:nvSpPr>
          <p:cNvPr id="18" name="Arc 17">
            <a:extLst>
              <a:ext uri="{FF2B5EF4-FFF2-40B4-BE49-F238E27FC236}">
                <a16:creationId xmlns:a16="http://schemas.microsoft.com/office/drawing/2014/main" id="{DDCE6651-8B68-A345-9EDF-C096B42DF6C0}"/>
              </a:ext>
            </a:extLst>
          </p:cNvPr>
          <p:cNvSpPr/>
          <p:nvPr userDrawn="1"/>
        </p:nvSpPr>
        <p:spPr>
          <a:xfrm rot="10800000">
            <a:off x="10617447" y="-1577720"/>
            <a:ext cx="3137529" cy="3137529"/>
          </a:xfrm>
          <a:prstGeom prst="arc">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437F3E0-5F85-2642-A9B2-B3F13B4B39CD}"/>
              </a:ext>
            </a:extLst>
          </p:cNvPr>
          <p:cNvSpPr>
            <a:spLocks noGrp="1"/>
          </p:cNvSpPr>
          <p:nvPr>
            <p:ph type="sldNum" sz="quarter" idx="12"/>
          </p:nvPr>
        </p:nvSpPr>
        <p:spPr/>
        <p:txBody>
          <a:bodyPr/>
          <a:lstStyle/>
          <a:p>
            <a:fld id="{3407867C-75BD-4144-8CEA-4B3EDFFD368C}" type="slidenum">
              <a:rPr lang="en-US" smtClean="0"/>
              <a:pPr/>
              <a:t>‹#›</a:t>
            </a:fld>
            <a:endParaRPr lang="en-US"/>
          </a:p>
        </p:txBody>
      </p:sp>
      <p:sp>
        <p:nvSpPr>
          <p:cNvPr id="9" name="Text Placeholder 9">
            <a:extLst>
              <a:ext uri="{FF2B5EF4-FFF2-40B4-BE49-F238E27FC236}">
                <a16:creationId xmlns:a16="http://schemas.microsoft.com/office/drawing/2014/main" id="{DD566C09-5E0C-4629-8C68-F25519E58ADB}"/>
              </a:ext>
            </a:extLst>
          </p:cNvPr>
          <p:cNvSpPr>
            <a:spLocks noGrp="1"/>
          </p:cNvSpPr>
          <p:nvPr>
            <p:ph type="body" sz="quarter" idx="11" hasCustomPrompt="1"/>
          </p:nvPr>
        </p:nvSpPr>
        <p:spPr>
          <a:xfrm>
            <a:off x="381636" y="1597909"/>
            <a:ext cx="4993640" cy="3805330"/>
          </a:xfrm>
          <a:prstGeom prst="rect">
            <a:avLst/>
          </a:prstGeom>
        </p:spPr>
        <p:txBody>
          <a:bodyPr lIns="0" tIns="0" rIns="0" b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solidFill>
                  <a:schemeClr val="tx1"/>
                </a:solidFill>
              </a:defRPr>
            </a:lvl1pPr>
            <a:lvl2pPr marL="742952" indent="-457200" algn="l">
              <a:buFont typeface="Arial" panose="020B0604020202020204" pitchFamily="34" charset="0"/>
              <a:buChar char="•"/>
              <a:defRPr sz="2800">
                <a:solidFill>
                  <a:schemeClr val="bg1"/>
                </a:solidFill>
              </a:defRPr>
            </a:lvl2pPr>
            <a:lvl3pPr marL="1028705" indent="-457200" algn="l">
              <a:buFont typeface="Arial" panose="020B0604020202020204" pitchFamily="34" charset="0"/>
              <a:buChar char="•"/>
              <a:defRPr sz="2800">
                <a:solidFill>
                  <a:schemeClr val="bg1"/>
                </a:solidFill>
              </a:defRPr>
            </a:lvl3pPr>
            <a:lvl4pPr marL="1314459" indent="-457200" algn="l">
              <a:buFont typeface="Arial" panose="020B0604020202020204" pitchFamily="34" charset="0"/>
              <a:buChar char="•"/>
              <a:defRPr sz="2800">
                <a:solidFill>
                  <a:schemeClr val="bg1"/>
                </a:solidFill>
              </a:defRPr>
            </a:lvl4pPr>
            <a:lvl5pPr marL="1600212" indent="-457200" algn="l">
              <a:buFont typeface="Arial" panose="020B0604020202020204" pitchFamily="34" charset="0"/>
              <a:buChar char="•"/>
              <a:defRPr sz="2800">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Edit text for interesting body copy. Edit text for interesting body copy. Edit text for interesting body copy. Edit text for interesting body copy. Edit text for interesting body copy. Edit text for interesting body copy. Edit text for interesting body copy.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13" name="Text Placeholder 9">
            <a:extLst>
              <a:ext uri="{FF2B5EF4-FFF2-40B4-BE49-F238E27FC236}">
                <a16:creationId xmlns:a16="http://schemas.microsoft.com/office/drawing/2014/main" id="{B42B447D-9DF5-42E5-BC19-D72D40CDBEC5}"/>
              </a:ext>
            </a:extLst>
          </p:cNvPr>
          <p:cNvSpPr>
            <a:spLocks noGrp="1"/>
          </p:cNvSpPr>
          <p:nvPr>
            <p:ph type="body" sz="quarter" idx="10" hasCustomPrompt="1"/>
          </p:nvPr>
        </p:nvSpPr>
        <p:spPr>
          <a:xfrm>
            <a:off x="348125" y="317500"/>
            <a:ext cx="9311006" cy="898623"/>
          </a:xfrm>
          <a:prstGeom prst="rect">
            <a:avLst/>
          </a:prstGeom>
        </p:spPr>
        <p:txBody>
          <a:bodyPr lIns="0" tIns="0" rIns="0" bIns="0"/>
          <a:lstStyle>
            <a:lvl1pPr marL="0" indent="0" algn="l">
              <a:buFont typeface="Arial" panose="020B0604020202020204" pitchFamily="34" charset="0"/>
              <a:buNone/>
              <a:defRPr sz="3200" b="1">
                <a:solidFill>
                  <a:schemeClr val="tx1"/>
                </a:solidFill>
              </a:defRPr>
            </a:lvl1pPr>
            <a:lvl2pPr marL="742952" indent="-457200" algn="l">
              <a:buFont typeface="Arial" panose="020B0604020202020204" pitchFamily="34" charset="0"/>
              <a:buChar char="•"/>
              <a:defRPr sz="2800">
                <a:solidFill>
                  <a:schemeClr val="bg1"/>
                </a:solidFill>
              </a:defRPr>
            </a:lvl2pPr>
            <a:lvl3pPr marL="1028705" indent="-457200" algn="l">
              <a:buFont typeface="Arial" panose="020B0604020202020204" pitchFamily="34" charset="0"/>
              <a:buChar char="•"/>
              <a:defRPr sz="2800">
                <a:solidFill>
                  <a:schemeClr val="bg1"/>
                </a:solidFill>
              </a:defRPr>
            </a:lvl3pPr>
            <a:lvl4pPr marL="1314459" indent="-457200" algn="l">
              <a:buFont typeface="Arial" panose="020B0604020202020204" pitchFamily="34" charset="0"/>
              <a:buChar char="•"/>
              <a:defRPr sz="2800">
                <a:solidFill>
                  <a:schemeClr val="bg1"/>
                </a:solidFill>
              </a:defRPr>
            </a:lvl4pPr>
            <a:lvl5pPr marL="1600212" indent="-457200" algn="l">
              <a:buFont typeface="Arial" panose="020B0604020202020204" pitchFamily="34" charset="0"/>
              <a:buChar char="•"/>
              <a:defRPr sz="2800">
                <a:solidFill>
                  <a:schemeClr val="bg1"/>
                </a:solidFill>
              </a:defRPr>
            </a:lvl5pPr>
          </a:lstStyle>
          <a:p>
            <a:pPr lvl="0"/>
            <a:r>
              <a:rPr lang="en-US" dirty="0"/>
              <a:t>Engaging title header about the contents.</a:t>
            </a:r>
          </a:p>
        </p:txBody>
      </p:sp>
    </p:spTree>
    <p:extLst>
      <p:ext uri="{BB962C8B-B14F-4D97-AF65-F5344CB8AC3E}">
        <p14:creationId xmlns:p14="http://schemas.microsoft.com/office/powerpoint/2010/main" val="2690424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99EEE4-0C93-0740-8222-52C2372CDD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0089" b="31338"/>
          <a:stretch/>
        </p:blipFill>
        <p:spPr>
          <a:xfrm rot="5400000">
            <a:off x="277802" y="4586755"/>
            <a:ext cx="1993443" cy="2549048"/>
          </a:xfrm>
          <a:prstGeom prst="rect">
            <a:avLst/>
          </a:prstGeom>
        </p:spPr>
      </p:pic>
      <p:pic>
        <p:nvPicPr>
          <p:cNvPr id="18" name="Picture 17">
            <a:extLst>
              <a:ext uri="{FF2B5EF4-FFF2-40B4-BE49-F238E27FC236}">
                <a16:creationId xmlns:a16="http://schemas.microsoft.com/office/drawing/2014/main" id="{BB9548C5-77E3-D64F-892B-E24864FE1959}"/>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6657" r="6321" b="25427"/>
          <a:stretch/>
        </p:blipFill>
        <p:spPr>
          <a:xfrm rot="16200000">
            <a:off x="5824477" y="490474"/>
            <a:ext cx="6858001" cy="5877050"/>
          </a:xfrm>
          <a:prstGeom prst="rect">
            <a:avLst/>
          </a:prstGeom>
        </p:spPr>
      </p:pic>
      <p:pic>
        <p:nvPicPr>
          <p:cNvPr id="19" name="Picture 18">
            <a:extLst>
              <a:ext uri="{FF2B5EF4-FFF2-40B4-BE49-F238E27FC236}">
                <a16:creationId xmlns:a16="http://schemas.microsoft.com/office/drawing/2014/main" id="{65F9F892-60B2-F841-96E4-D25C04D9891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31163"/>
          <a:stretch/>
        </p:blipFill>
        <p:spPr>
          <a:xfrm>
            <a:off x="9436726" y="-2"/>
            <a:ext cx="2204412" cy="2540922"/>
          </a:xfrm>
          <a:prstGeom prst="rect">
            <a:avLst/>
          </a:prstGeom>
        </p:spPr>
      </p:pic>
      <p:sp>
        <p:nvSpPr>
          <p:cNvPr id="8" name="Text Placeholder 1">
            <a:extLst>
              <a:ext uri="{FF2B5EF4-FFF2-40B4-BE49-F238E27FC236}">
                <a16:creationId xmlns:a16="http://schemas.microsoft.com/office/drawing/2014/main" id="{674D251B-C180-E847-A9C8-83E656A98B8D}"/>
              </a:ext>
            </a:extLst>
          </p:cNvPr>
          <p:cNvSpPr txBox="1">
            <a:spLocks/>
          </p:cNvSpPr>
          <p:nvPr userDrawn="1"/>
        </p:nvSpPr>
        <p:spPr>
          <a:xfrm>
            <a:off x="6910388" y="4046160"/>
            <a:ext cx="4910137" cy="455009"/>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1"/>
                </a:solidFill>
                <a:latin typeface="+mn-lt"/>
                <a:ea typeface="+mn-ea"/>
                <a:cs typeface="+mn-cs"/>
              </a:defRPr>
            </a:lvl1pPr>
            <a:lvl2pPr marL="742952" indent="-4572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2pPr>
            <a:lvl3pPr marL="1028705" indent="-4572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314459" indent="-4572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4pPr>
            <a:lvl5pPr marL="1600212" indent="-4572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800" dirty="0"/>
              <a:t>Contact us</a:t>
            </a:r>
            <a:endParaRPr lang="en-US" sz="1800" dirty="0"/>
          </a:p>
        </p:txBody>
      </p:sp>
      <p:sp>
        <p:nvSpPr>
          <p:cNvPr id="9" name="Text Placeholder 2">
            <a:extLst>
              <a:ext uri="{FF2B5EF4-FFF2-40B4-BE49-F238E27FC236}">
                <a16:creationId xmlns:a16="http://schemas.microsoft.com/office/drawing/2014/main" id="{C71A1FEA-685B-3746-BF1E-BD2B70F67727}"/>
              </a:ext>
            </a:extLst>
          </p:cNvPr>
          <p:cNvSpPr txBox="1">
            <a:spLocks/>
          </p:cNvSpPr>
          <p:nvPr userDrawn="1"/>
        </p:nvSpPr>
        <p:spPr>
          <a:xfrm>
            <a:off x="6275388" y="4668254"/>
            <a:ext cx="5545137" cy="1713163"/>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742952" indent="-4572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2pPr>
            <a:lvl3pPr marL="1028705" indent="-4572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314459" indent="-4572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4pPr>
            <a:lvl5pPr marL="1600212" indent="-4572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200" b="1" dirty="0"/>
              <a:t>UK Head Office</a:t>
            </a:r>
            <a:br>
              <a:rPr lang="en-GB" sz="1200" dirty="0"/>
            </a:br>
            <a:r>
              <a:rPr lang="en-GB" sz="1200" dirty="0"/>
              <a:t>BPP, Aldine Place, 142-144 Uxbridge Road, London, W12 8AW</a:t>
            </a:r>
          </a:p>
          <a:p>
            <a:pPr algn="r"/>
            <a:r>
              <a:rPr lang="en-GB" sz="1200" b="1" dirty="0"/>
              <a:t>Hong Kong</a:t>
            </a:r>
            <a:br>
              <a:rPr lang="en-GB" sz="1200" dirty="0"/>
            </a:br>
            <a:r>
              <a:rPr lang="en-GB" sz="1200" dirty="0"/>
              <a:t>Level 54 Hopewell Centre, 183 Queens Road East, Hong Kong</a:t>
            </a:r>
          </a:p>
          <a:p>
            <a:pPr algn="r"/>
            <a:r>
              <a:rPr lang="en-GB" sz="1200" b="1" dirty="0"/>
              <a:t>Malaysia</a:t>
            </a:r>
            <a:br>
              <a:rPr lang="en-GB" sz="1200" dirty="0"/>
            </a:br>
            <a:r>
              <a:rPr lang="en-GB" sz="1200" dirty="0"/>
              <a:t>Unit 30-01, Level 30, Tower A, Vertical Business Suite, Avenue 3, Bangsar South, No.8 </a:t>
            </a:r>
            <a:r>
              <a:rPr lang="en-GB" sz="1200" dirty="0" err="1"/>
              <a:t>Jalan</a:t>
            </a:r>
            <a:r>
              <a:rPr lang="en-GB" sz="1200" dirty="0"/>
              <a:t> </a:t>
            </a:r>
            <a:r>
              <a:rPr lang="en-GB" sz="1200" dirty="0" err="1"/>
              <a:t>Kerinchi</a:t>
            </a:r>
            <a:r>
              <a:rPr lang="en-GB" sz="1200" dirty="0"/>
              <a:t>, 59200 Kuala Lumpur, Malaysia</a:t>
            </a:r>
          </a:p>
          <a:p>
            <a:pPr algn="r"/>
            <a:r>
              <a:rPr lang="en-GB" sz="1200" b="1" dirty="0"/>
              <a:t>Singapore</a:t>
            </a:r>
            <a:br>
              <a:rPr lang="en-GB" sz="1200" dirty="0"/>
            </a:br>
            <a:r>
              <a:rPr lang="en-GB" sz="1200" dirty="0"/>
              <a:t>80 Robinson Road #02-00, Singapore 068898</a:t>
            </a:r>
          </a:p>
          <a:p>
            <a:pPr algn="r"/>
            <a:endParaRPr lang="en-US" sz="1200" dirty="0"/>
          </a:p>
        </p:txBody>
      </p:sp>
      <p:pic>
        <p:nvPicPr>
          <p:cNvPr id="12" name="Picture 11">
            <a:extLst>
              <a:ext uri="{FF2B5EF4-FFF2-40B4-BE49-F238E27FC236}">
                <a16:creationId xmlns:a16="http://schemas.microsoft.com/office/drawing/2014/main" id="{E41B6CDB-F627-4479-A1CD-A46E474083A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81634" y="372364"/>
            <a:ext cx="1812926" cy="898845"/>
          </a:xfrm>
          <a:prstGeom prst="rect">
            <a:avLst/>
          </a:prstGeom>
        </p:spPr>
      </p:pic>
    </p:spTree>
    <p:extLst>
      <p:ext uri="{BB962C8B-B14F-4D97-AF65-F5344CB8AC3E}">
        <p14:creationId xmlns:p14="http://schemas.microsoft.com/office/powerpoint/2010/main" val="3428675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5% Wh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4" y="0"/>
            <a:ext cx="12183893" cy="6858000"/>
          </a:xfrm>
          <a:prstGeom prst="rect">
            <a:avLst/>
          </a:prstGeom>
        </p:spPr>
      </p:pic>
    </p:spTree>
    <p:extLst>
      <p:ext uri="{BB962C8B-B14F-4D97-AF65-F5344CB8AC3E}">
        <p14:creationId xmlns:p14="http://schemas.microsoft.com/office/powerpoint/2010/main" val="3251021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61E0AE4-6BEE-464A-A1D8-F9BAED4E42C3}"/>
              </a:ext>
            </a:extLst>
          </p:cNvPr>
          <p:cNvSpPr>
            <a:spLocks noGrp="1"/>
          </p:cNvSpPr>
          <p:nvPr>
            <p:ph type="body" sz="quarter" idx="11" hasCustomPrompt="1"/>
          </p:nvPr>
        </p:nvSpPr>
        <p:spPr>
          <a:xfrm>
            <a:off x="381635" y="1597909"/>
            <a:ext cx="5714365" cy="380533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marL="742952" indent="-457200" algn="l">
              <a:buFont typeface="Arial" panose="020B0604020202020204" pitchFamily="34" charset="0"/>
              <a:buChar char="•"/>
              <a:defRPr sz="2800">
                <a:solidFill>
                  <a:schemeClr val="bg1"/>
                </a:solidFill>
              </a:defRPr>
            </a:lvl2pPr>
            <a:lvl3pPr marL="1028705" indent="-457200" algn="l">
              <a:buFont typeface="Arial" panose="020B0604020202020204" pitchFamily="34" charset="0"/>
              <a:buChar char="•"/>
              <a:defRPr sz="2800">
                <a:solidFill>
                  <a:schemeClr val="bg1"/>
                </a:solidFill>
              </a:defRPr>
            </a:lvl3pPr>
            <a:lvl4pPr marL="1314459" indent="-457200" algn="l">
              <a:buFont typeface="Arial" panose="020B0604020202020204" pitchFamily="34" charset="0"/>
              <a:buChar char="•"/>
              <a:defRPr sz="2800">
                <a:solidFill>
                  <a:schemeClr val="bg1"/>
                </a:solidFill>
              </a:defRPr>
            </a:lvl4pPr>
            <a:lvl5pPr marL="1600212" indent="-457200" algn="l">
              <a:buFont typeface="Arial" panose="020B0604020202020204" pitchFamily="34" charset="0"/>
              <a:buChar char="•"/>
              <a:defRPr sz="2800">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Edit text for interesting body copy. Edit text for interesting body copy. Edit text for interesting body copy. Edit text for interesting body copy. Edit text for interesting body copy. Edit text for interesting body copy. Edit text for interesting body copy.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11" name="Text Placeholder 9">
            <a:extLst>
              <a:ext uri="{FF2B5EF4-FFF2-40B4-BE49-F238E27FC236}">
                <a16:creationId xmlns:a16="http://schemas.microsoft.com/office/drawing/2014/main" id="{34569F18-B816-DF41-99D3-5A9CCA6D3AF3}"/>
              </a:ext>
            </a:extLst>
          </p:cNvPr>
          <p:cNvSpPr>
            <a:spLocks noGrp="1"/>
          </p:cNvSpPr>
          <p:nvPr>
            <p:ph type="body" sz="quarter" idx="10" hasCustomPrompt="1"/>
          </p:nvPr>
        </p:nvSpPr>
        <p:spPr>
          <a:xfrm>
            <a:off x="381634" y="317500"/>
            <a:ext cx="9311006" cy="898623"/>
          </a:xfrm>
          <a:prstGeom prst="rect">
            <a:avLst/>
          </a:prstGeom>
        </p:spPr>
        <p:txBody>
          <a:bodyPr lIns="0" tIns="0" rIns="0" bIns="0"/>
          <a:lstStyle>
            <a:lvl1pPr marL="0" indent="0" algn="l">
              <a:buFont typeface="Arial" panose="020B0604020202020204" pitchFamily="34" charset="0"/>
              <a:buNone/>
              <a:defRPr sz="3600" b="1">
                <a:solidFill>
                  <a:schemeClr val="tx1"/>
                </a:solidFill>
              </a:defRPr>
            </a:lvl1pPr>
            <a:lvl2pPr marL="742952" indent="-457200" algn="l">
              <a:buFont typeface="Arial" panose="020B0604020202020204" pitchFamily="34" charset="0"/>
              <a:buChar char="•"/>
              <a:defRPr sz="2800">
                <a:solidFill>
                  <a:schemeClr val="bg1"/>
                </a:solidFill>
              </a:defRPr>
            </a:lvl2pPr>
            <a:lvl3pPr marL="1028705" indent="-457200" algn="l">
              <a:buFont typeface="Arial" panose="020B0604020202020204" pitchFamily="34" charset="0"/>
              <a:buChar char="•"/>
              <a:defRPr sz="2800">
                <a:solidFill>
                  <a:schemeClr val="bg1"/>
                </a:solidFill>
              </a:defRPr>
            </a:lvl3pPr>
            <a:lvl4pPr marL="1314459" indent="-457200" algn="l">
              <a:buFont typeface="Arial" panose="020B0604020202020204" pitchFamily="34" charset="0"/>
              <a:buChar char="•"/>
              <a:defRPr sz="2800">
                <a:solidFill>
                  <a:schemeClr val="bg1"/>
                </a:solidFill>
              </a:defRPr>
            </a:lvl4pPr>
            <a:lvl5pPr marL="1600212" indent="-457200" algn="l">
              <a:buFont typeface="Arial" panose="020B0604020202020204" pitchFamily="34" charset="0"/>
              <a:buChar char="•"/>
              <a:defRPr sz="2800">
                <a:solidFill>
                  <a:schemeClr val="bg1"/>
                </a:solidFill>
              </a:defRPr>
            </a:lvl5pPr>
          </a:lstStyle>
          <a:p>
            <a:pPr lvl="0"/>
            <a:r>
              <a:rPr lang="en-US" dirty="0"/>
              <a:t>Engaging title header about the contents.</a:t>
            </a:r>
          </a:p>
        </p:txBody>
      </p:sp>
      <p:pic>
        <p:nvPicPr>
          <p:cNvPr id="12" name="Picture 11">
            <a:extLst>
              <a:ext uri="{FF2B5EF4-FFF2-40B4-BE49-F238E27FC236}">
                <a16:creationId xmlns:a16="http://schemas.microsoft.com/office/drawing/2014/main" id="{E88DBAA9-5C9D-9645-99D2-8493E9E043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0791" y="5914708"/>
            <a:ext cx="1159734" cy="574992"/>
          </a:xfrm>
          <a:prstGeom prst="rect">
            <a:avLst/>
          </a:prstGeom>
        </p:spPr>
      </p:pic>
      <p:pic>
        <p:nvPicPr>
          <p:cNvPr id="15" name="Picture 14">
            <a:extLst>
              <a:ext uri="{FF2B5EF4-FFF2-40B4-BE49-F238E27FC236}">
                <a16:creationId xmlns:a16="http://schemas.microsoft.com/office/drawing/2014/main" id="{1665A73C-6C39-EB4F-9EDC-74F245CAA87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784" t="3163" r="53006" b="-4187"/>
          <a:stretch/>
        </p:blipFill>
        <p:spPr>
          <a:xfrm>
            <a:off x="10944805" y="34624"/>
            <a:ext cx="1171074" cy="3753549"/>
          </a:xfrm>
          <a:prstGeom prst="rect">
            <a:avLst/>
          </a:prstGeom>
        </p:spPr>
      </p:pic>
      <p:sp>
        <p:nvSpPr>
          <p:cNvPr id="18" name="Arc 17">
            <a:extLst>
              <a:ext uri="{FF2B5EF4-FFF2-40B4-BE49-F238E27FC236}">
                <a16:creationId xmlns:a16="http://schemas.microsoft.com/office/drawing/2014/main" id="{DDCE6651-8B68-A345-9EDF-C096B42DF6C0}"/>
              </a:ext>
            </a:extLst>
          </p:cNvPr>
          <p:cNvSpPr/>
          <p:nvPr userDrawn="1"/>
        </p:nvSpPr>
        <p:spPr>
          <a:xfrm rot="10800000">
            <a:off x="10617447" y="-1577720"/>
            <a:ext cx="3137529" cy="3137529"/>
          </a:xfrm>
          <a:prstGeom prst="arc">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a:extLst>
              <a:ext uri="{FF2B5EF4-FFF2-40B4-BE49-F238E27FC236}">
                <a16:creationId xmlns:a16="http://schemas.microsoft.com/office/drawing/2014/main" id="{BB9B8E0D-AC99-4842-92FB-64E551305B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28072" b="28114"/>
          <a:stretch/>
        </p:blipFill>
        <p:spPr>
          <a:xfrm rot="16200000">
            <a:off x="8603486" y="3269485"/>
            <a:ext cx="3589548" cy="3587482"/>
          </a:xfrm>
          <a:prstGeom prst="rect">
            <a:avLst/>
          </a:prstGeom>
        </p:spPr>
      </p:pic>
      <p:sp>
        <p:nvSpPr>
          <p:cNvPr id="2" name="Slide Number Placeholder 1">
            <a:extLst>
              <a:ext uri="{FF2B5EF4-FFF2-40B4-BE49-F238E27FC236}">
                <a16:creationId xmlns:a16="http://schemas.microsoft.com/office/drawing/2014/main" id="{7437F3E0-5F85-2642-A9B2-B3F13B4B39CD}"/>
              </a:ext>
            </a:extLst>
          </p:cNvPr>
          <p:cNvSpPr>
            <a:spLocks noGrp="1"/>
          </p:cNvSpPr>
          <p:nvPr>
            <p:ph type="sldNum" sz="quarter" idx="12"/>
          </p:nvPr>
        </p:nvSpPr>
        <p:spPr/>
        <p:txBody>
          <a:bodyPr/>
          <a:lstStyle/>
          <a:p>
            <a:fld id="{3407867C-75BD-4144-8CEA-4B3EDFFD368C}" type="slidenum">
              <a:rPr lang="en-US" smtClean="0"/>
              <a:pPr/>
              <a:t>‹#›</a:t>
            </a:fld>
            <a:endParaRPr lang="en-US"/>
          </a:p>
        </p:txBody>
      </p:sp>
    </p:spTree>
    <p:extLst>
      <p:ext uri="{BB962C8B-B14F-4D97-AF65-F5344CB8AC3E}">
        <p14:creationId xmlns:p14="http://schemas.microsoft.com/office/powerpoint/2010/main" val="3400393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reaker slide_body copy style_Circle_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4AA0AC4-DD38-5144-AAE4-66AD9B4F2584}"/>
              </a:ext>
            </a:extLst>
          </p:cNvPr>
          <p:cNvSpPr>
            <a:spLocks noGrp="1"/>
          </p:cNvSpPr>
          <p:nvPr>
            <p:ph type="title" hasCustomPrompt="1"/>
          </p:nvPr>
        </p:nvSpPr>
        <p:spPr>
          <a:xfrm>
            <a:off x="275551" y="228537"/>
            <a:ext cx="5006061" cy="1091716"/>
          </a:xfrm>
          <a:prstGeom prst="rect">
            <a:avLst/>
          </a:prstGeom>
        </p:spPr>
        <p:txBody>
          <a:bodyPr/>
          <a:lstStyle>
            <a:lvl1pPr>
              <a:defRPr sz="3600" b="1"/>
            </a:lvl1pPr>
          </a:lstStyle>
          <a:p>
            <a:pPr lvl="0"/>
            <a:r>
              <a:rPr lang="en-US"/>
              <a:t>Engaging header about the contents.</a:t>
            </a:r>
          </a:p>
        </p:txBody>
      </p:sp>
      <p:sp>
        <p:nvSpPr>
          <p:cNvPr id="14" name="Text Placeholder 9">
            <a:extLst>
              <a:ext uri="{FF2B5EF4-FFF2-40B4-BE49-F238E27FC236}">
                <a16:creationId xmlns:a16="http://schemas.microsoft.com/office/drawing/2014/main" id="{08F6BF99-2F82-8447-A5D5-3B7C876BAB1F}"/>
              </a:ext>
            </a:extLst>
          </p:cNvPr>
          <p:cNvSpPr>
            <a:spLocks noGrp="1"/>
          </p:cNvSpPr>
          <p:nvPr>
            <p:ph type="body" sz="quarter" idx="11" hasCustomPrompt="1"/>
          </p:nvPr>
        </p:nvSpPr>
        <p:spPr>
          <a:xfrm>
            <a:off x="371474" y="1568817"/>
            <a:ext cx="4910137" cy="3805330"/>
          </a:xfrm>
          <a:prstGeom prst="rect">
            <a:avLst/>
          </a:prstGeom>
        </p:spPr>
        <p:txBody>
          <a:bodyPr lIns="0" tIns="0" rIns="0" b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marL="742952" indent="-457200" algn="l">
              <a:buFont typeface="Arial" panose="020B0604020202020204" pitchFamily="34" charset="0"/>
              <a:buChar char="•"/>
              <a:defRPr sz="2800">
                <a:solidFill>
                  <a:schemeClr val="bg1"/>
                </a:solidFill>
              </a:defRPr>
            </a:lvl2pPr>
            <a:lvl3pPr marL="1028705" indent="-457200" algn="l">
              <a:buFont typeface="Arial" panose="020B0604020202020204" pitchFamily="34" charset="0"/>
              <a:buChar char="•"/>
              <a:defRPr sz="2800">
                <a:solidFill>
                  <a:schemeClr val="bg1"/>
                </a:solidFill>
              </a:defRPr>
            </a:lvl3pPr>
            <a:lvl4pPr marL="1314459" indent="-457200" algn="l">
              <a:buFont typeface="Arial" panose="020B0604020202020204" pitchFamily="34" charset="0"/>
              <a:buChar char="•"/>
              <a:defRPr sz="2800">
                <a:solidFill>
                  <a:schemeClr val="bg1"/>
                </a:solidFill>
              </a:defRPr>
            </a:lvl4pPr>
            <a:lvl5pPr marL="1600212" indent="-457200" algn="l">
              <a:buFont typeface="Arial" panose="020B0604020202020204" pitchFamily="34" charset="0"/>
              <a:buChar char="•"/>
              <a:defRPr sz="2800">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text for interesting body copy. Edit text for interesting body copy. Edit text for interesting body copy. Edit text for interesting body copy. Edit text for interesting body copy. Edit text for interesting body copy. Edit text for interesting body copy.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pic>
        <p:nvPicPr>
          <p:cNvPr id="9" name="Picture 8">
            <a:extLst>
              <a:ext uri="{FF2B5EF4-FFF2-40B4-BE49-F238E27FC236}">
                <a16:creationId xmlns:a16="http://schemas.microsoft.com/office/drawing/2014/main" id="{6E569D38-20F0-974F-99EE-DB2E705606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0791" y="5914708"/>
            <a:ext cx="1159734" cy="574992"/>
          </a:xfrm>
          <a:prstGeom prst="rect">
            <a:avLst/>
          </a:prstGeom>
        </p:spPr>
      </p:pic>
      <p:pic>
        <p:nvPicPr>
          <p:cNvPr id="10" name="Picture 9">
            <a:extLst>
              <a:ext uri="{FF2B5EF4-FFF2-40B4-BE49-F238E27FC236}">
                <a16:creationId xmlns:a16="http://schemas.microsoft.com/office/drawing/2014/main" id="{F6EB3EDF-6ABD-2E43-8C4F-681E118AA85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6200000">
            <a:off x="8603486" y="3269485"/>
            <a:ext cx="3589548" cy="3587482"/>
          </a:xfrm>
          <a:prstGeom prst="rect">
            <a:avLst/>
          </a:prstGeom>
        </p:spPr>
      </p:pic>
      <p:pic>
        <p:nvPicPr>
          <p:cNvPr id="11" name="Picture 10">
            <a:extLst>
              <a:ext uri="{FF2B5EF4-FFF2-40B4-BE49-F238E27FC236}">
                <a16:creationId xmlns:a16="http://schemas.microsoft.com/office/drawing/2014/main" id="{99E2F464-1DD9-E142-937B-337152CBC96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2308" b="-4324"/>
          <a:stretch/>
        </p:blipFill>
        <p:spPr>
          <a:xfrm>
            <a:off x="10944805" y="34624"/>
            <a:ext cx="1171074" cy="3753549"/>
          </a:xfrm>
          <a:prstGeom prst="rect">
            <a:avLst/>
          </a:prstGeom>
        </p:spPr>
      </p:pic>
      <p:sp>
        <p:nvSpPr>
          <p:cNvPr id="12" name="Arc 11">
            <a:extLst>
              <a:ext uri="{FF2B5EF4-FFF2-40B4-BE49-F238E27FC236}">
                <a16:creationId xmlns:a16="http://schemas.microsoft.com/office/drawing/2014/main" id="{AE515DF7-38C5-0B47-8A6E-D893AF7B6B8B}"/>
              </a:ext>
            </a:extLst>
          </p:cNvPr>
          <p:cNvSpPr/>
          <p:nvPr userDrawn="1"/>
        </p:nvSpPr>
        <p:spPr>
          <a:xfrm rot="10800000">
            <a:off x="10617447" y="-1577720"/>
            <a:ext cx="3137529" cy="3137529"/>
          </a:xfrm>
          <a:prstGeom prst="arc">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18803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92E1AF-5DEA-C348-B1DC-21F56FBE4CB1}"/>
              </a:ext>
            </a:extLst>
          </p:cNvPr>
          <p:cNvSpPr>
            <a:spLocks noGrp="1"/>
          </p:cNvSpPr>
          <p:nvPr>
            <p:ph type="sldNum" sz="quarter" idx="4"/>
          </p:nvPr>
        </p:nvSpPr>
        <p:spPr>
          <a:xfrm>
            <a:off x="279400" y="6507480"/>
            <a:ext cx="2743200" cy="365125"/>
          </a:xfrm>
          <a:prstGeom prst="rect">
            <a:avLst/>
          </a:prstGeom>
        </p:spPr>
        <p:txBody>
          <a:bodyPr vert="horz" lIns="91440" tIns="45720" rIns="91440" bIns="45720" rtlCol="0" anchor="ctr"/>
          <a:lstStyle>
            <a:lvl1pPr algn="l">
              <a:defRPr sz="1000">
                <a:solidFill>
                  <a:schemeClr val="tx1"/>
                </a:solidFill>
              </a:defRPr>
            </a:lvl1pPr>
          </a:lstStyle>
          <a:p>
            <a:fld id="{3407867C-75BD-4144-8CEA-4B3EDFFD368C}" type="slidenum">
              <a:rPr lang="en-US" smtClean="0"/>
              <a:pPr/>
              <a:t>‹#›</a:t>
            </a:fld>
            <a:endParaRPr lang="en-US"/>
          </a:p>
        </p:txBody>
      </p:sp>
      <p:pic>
        <p:nvPicPr>
          <p:cNvPr id="3" name="Picture 2">
            <a:extLst>
              <a:ext uri="{FF2B5EF4-FFF2-40B4-BE49-F238E27FC236}">
                <a16:creationId xmlns:a16="http://schemas.microsoft.com/office/drawing/2014/main" id="{DEF0A597-327F-4ECB-B7D6-2ACA419561E3}"/>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28072" b="28114"/>
          <a:stretch/>
        </p:blipFill>
        <p:spPr>
          <a:xfrm rot="16200000">
            <a:off x="8603486" y="3269485"/>
            <a:ext cx="3589548" cy="3587482"/>
          </a:xfrm>
          <a:prstGeom prst="rect">
            <a:avLst/>
          </a:prstGeom>
        </p:spPr>
      </p:pic>
      <p:pic>
        <p:nvPicPr>
          <p:cNvPr id="4" name="Picture 3">
            <a:extLst>
              <a:ext uri="{FF2B5EF4-FFF2-40B4-BE49-F238E27FC236}">
                <a16:creationId xmlns:a16="http://schemas.microsoft.com/office/drawing/2014/main" id="{2B2AF2D7-086F-45A3-B062-9D2EFCADDF8A}"/>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660791" y="5914708"/>
            <a:ext cx="1159734" cy="574992"/>
          </a:xfrm>
          <a:prstGeom prst="rect">
            <a:avLst/>
          </a:prstGeom>
        </p:spPr>
      </p:pic>
      <p:pic>
        <p:nvPicPr>
          <p:cNvPr id="5" name="Picture 4">
            <a:extLst>
              <a:ext uri="{FF2B5EF4-FFF2-40B4-BE49-F238E27FC236}">
                <a16:creationId xmlns:a16="http://schemas.microsoft.com/office/drawing/2014/main" id="{9622973C-CFFF-4C36-9CD0-67491491B08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l="-5784" t="3163" r="53006" b="-4187"/>
          <a:stretch/>
        </p:blipFill>
        <p:spPr>
          <a:xfrm>
            <a:off x="10944805" y="34624"/>
            <a:ext cx="1171074" cy="3753549"/>
          </a:xfrm>
          <a:prstGeom prst="rect">
            <a:avLst/>
          </a:prstGeom>
        </p:spPr>
      </p:pic>
      <p:sp>
        <p:nvSpPr>
          <p:cNvPr id="6" name="Arc 5">
            <a:extLst>
              <a:ext uri="{FF2B5EF4-FFF2-40B4-BE49-F238E27FC236}">
                <a16:creationId xmlns:a16="http://schemas.microsoft.com/office/drawing/2014/main" id="{C97153DB-7D04-47AA-9FCF-36D88BCD0127}"/>
              </a:ext>
            </a:extLst>
          </p:cNvPr>
          <p:cNvSpPr/>
          <p:nvPr userDrawn="1"/>
        </p:nvSpPr>
        <p:spPr>
          <a:xfrm rot="10800000">
            <a:off x="10617447" y="-1577720"/>
            <a:ext cx="3137529" cy="3137529"/>
          </a:xfrm>
          <a:prstGeom prst="arc">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061833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 id="2147483672" r:id="rId5"/>
    <p:sldLayoutId id="2147483673"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34">
          <p15:clr>
            <a:srgbClr val="F26B43"/>
          </p15:clr>
        </p15:guide>
        <p15:guide id="3" pos="3522">
          <p15:clr>
            <a:srgbClr val="F26B43"/>
          </p15:clr>
        </p15:guide>
        <p15:guide id="4" pos="3386">
          <p15:clr>
            <a:srgbClr val="F26B43"/>
          </p15:clr>
        </p15:guide>
        <p15:guide id="5" orient="horz" pos="232">
          <p15:clr>
            <a:srgbClr val="F26B43"/>
          </p15:clr>
        </p15:guide>
        <p15:guide id="6" orient="horz" pos="4088">
          <p15:clr>
            <a:srgbClr val="F26B43"/>
          </p15:clr>
        </p15:guide>
        <p15:guide id="7" pos="3454">
          <p15:clr>
            <a:srgbClr val="F26B43"/>
          </p15:clr>
        </p15:guide>
        <p15:guide id="8" pos="7446">
          <p15:clr>
            <a:srgbClr val="F26B43"/>
          </p15:clr>
        </p15:guide>
        <p15:guide id="9" orient="horz" pos="1026">
          <p15:clr>
            <a:srgbClr val="F26B43"/>
          </p15:clr>
        </p15:guide>
        <p15:guide id="10" pos="667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mailto:FunctionalSkills@bpp.com"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mailto:FunctionalSkills@bpp.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youtube.com/watch?v=VCOVV449J7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CF22DF-CA7D-4304-A900-22D6175B7B0C}"/>
              </a:ext>
            </a:extLst>
          </p:cNvPr>
          <p:cNvSpPr>
            <a:spLocks noGrp="1"/>
          </p:cNvSpPr>
          <p:nvPr>
            <p:ph type="body" sz="quarter" idx="10"/>
          </p:nvPr>
        </p:nvSpPr>
        <p:spPr>
          <a:xfrm>
            <a:off x="348125" y="1576117"/>
            <a:ext cx="6176500" cy="1495794"/>
          </a:xfrm>
        </p:spPr>
        <p:txBody>
          <a:bodyPr/>
          <a:lstStyle/>
          <a:p>
            <a:r>
              <a:rPr lang="en-GB" dirty="0"/>
              <a:t>Speaking &amp; Listening Booster Webinar</a:t>
            </a:r>
          </a:p>
          <a:p>
            <a:endParaRPr lang="en-GB" dirty="0"/>
          </a:p>
          <a:p>
            <a:endParaRPr lang="en-GB" dirty="0"/>
          </a:p>
          <a:p>
            <a:r>
              <a:rPr lang="en-GB" sz="2000" dirty="0"/>
              <a:t>Tutor: Rebecca Roberts</a:t>
            </a:r>
          </a:p>
        </p:txBody>
      </p:sp>
    </p:spTree>
    <p:extLst>
      <p:ext uri="{BB962C8B-B14F-4D97-AF65-F5344CB8AC3E}">
        <p14:creationId xmlns:p14="http://schemas.microsoft.com/office/powerpoint/2010/main" val="2249055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DC052E-90FC-6745-A20E-8FE54276A671}"/>
              </a:ext>
            </a:extLst>
          </p:cNvPr>
          <p:cNvSpPr>
            <a:spLocks noGrp="1"/>
          </p:cNvSpPr>
          <p:nvPr>
            <p:ph type="sldNum" sz="quarter" idx="12"/>
          </p:nvPr>
        </p:nvSpPr>
        <p:spPr/>
        <p:txBody>
          <a:bodyPr/>
          <a:lstStyle/>
          <a:p>
            <a:fld id="{3407867C-75BD-4144-8CEA-4B3EDFFD368C}" type="slidenum">
              <a:rPr lang="en-US" smtClean="0"/>
              <a:pPr/>
              <a:t>10</a:t>
            </a:fld>
            <a:endParaRPr lang="en-US"/>
          </a:p>
        </p:txBody>
      </p:sp>
      <p:sp>
        <p:nvSpPr>
          <p:cNvPr id="7" name="Text Placeholder 6">
            <a:extLst>
              <a:ext uri="{FF2B5EF4-FFF2-40B4-BE49-F238E27FC236}">
                <a16:creationId xmlns:a16="http://schemas.microsoft.com/office/drawing/2014/main" id="{D4088813-F03A-1B27-E787-BB10CABF1A48}"/>
              </a:ext>
            </a:extLst>
          </p:cNvPr>
          <p:cNvSpPr>
            <a:spLocks noGrp="1"/>
          </p:cNvSpPr>
          <p:nvPr>
            <p:ph type="body" sz="quarter" idx="11"/>
          </p:nvPr>
        </p:nvSpPr>
        <p:spPr/>
        <p:txBody>
          <a:bodyPr/>
          <a:lstStyle/>
          <a:p>
            <a:endParaRPr lang="en-GB"/>
          </a:p>
        </p:txBody>
      </p:sp>
      <p:sp>
        <p:nvSpPr>
          <p:cNvPr id="6" name="Text Placeholder 5">
            <a:extLst>
              <a:ext uri="{FF2B5EF4-FFF2-40B4-BE49-F238E27FC236}">
                <a16:creationId xmlns:a16="http://schemas.microsoft.com/office/drawing/2014/main" id="{C6DB7ED3-08B3-AC1B-0BE4-E69DBD53E85F}"/>
              </a:ext>
            </a:extLst>
          </p:cNvPr>
          <p:cNvSpPr>
            <a:spLocks noGrp="1"/>
          </p:cNvSpPr>
          <p:nvPr>
            <p:ph type="body" sz="quarter" idx="10"/>
          </p:nvPr>
        </p:nvSpPr>
        <p:spPr/>
        <p:txBody>
          <a:bodyPr/>
          <a:lstStyle/>
          <a:p>
            <a:r>
              <a:rPr lang="en-GB" dirty="0"/>
              <a:t>Informal Discussion (Groups of 3-5 learners)</a:t>
            </a:r>
          </a:p>
        </p:txBody>
      </p:sp>
      <p:pic>
        <p:nvPicPr>
          <p:cNvPr id="5" name="Picture 4" descr="A diagram of a discussion&#10;&#10;Description automatically generated">
            <a:extLst>
              <a:ext uri="{FF2B5EF4-FFF2-40B4-BE49-F238E27FC236}">
                <a16:creationId xmlns:a16="http://schemas.microsoft.com/office/drawing/2014/main" id="{9E231629-5FCE-F788-587F-96362A2D1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858848"/>
            <a:ext cx="10042012" cy="5648632"/>
          </a:xfrm>
          <a:prstGeom prst="rect">
            <a:avLst/>
          </a:prstGeom>
        </p:spPr>
      </p:pic>
    </p:spTree>
    <p:extLst>
      <p:ext uri="{BB962C8B-B14F-4D97-AF65-F5344CB8AC3E}">
        <p14:creationId xmlns:p14="http://schemas.microsoft.com/office/powerpoint/2010/main" val="47804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DC052E-90FC-6745-A20E-8FE54276A671}"/>
              </a:ext>
            </a:extLst>
          </p:cNvPr>
          <p:cNvSpPr>
            <a:spLocks noGrp="1"/>
          </p:cNvSpPr>
          <p:nvPr>
            <p:ph type="sldNum" sz="quarter" idx="12"/>
          </p:nvPr>
        </p:nvSpPr>
        <p:spPr/>
        <p:txBody>
          <a:bodyPr/>
          <a:lstStyle/>
          <a:p>
            <a:fld id="{3407867C-75BD-4144-8CEA-4B3EDFFD368C}" type="slidenum">
              <a:rPr lang="en-US" smtClean="0"/>
              <a:pPr/>
              <a:t>11</a:t>
            </a:fld>
            <a:endParaRPr lang="en-US"/>
          </a:p>
        </p:txBody>
      </p:sp>
      <p:pic>
        <p:nvPicPr>
          <p:cNvPr id="5" name="Picture 4">
            <a:extLst>
              <a:ext uri="{FF2B5EF4-FFF2-40B4-BE49-F238E27FC236}">
                <a16:creationId xmlns:a16="http://schemas.microsoft.com/office/drawing/2014/main" id="{5E63597F-DFB5-2148-923B-5B4DED788685}"/>
              </a:ext>
            </a:extLst>
          </p:cNvPr>
          <p:cNvPicPr>
            <a:picLocks noChangeAspect="1"/>
          </p:cNvPicPr>
          <p:nvPr/>
        </p:nvPicPr>
        <p:blipFill rotWithShape="1">
          <a:blip r:embed="rId2"/>
          <a:srcRect l="2749" r="1449"/>
          <a:stretch/>
        </p:blipFill>
        <p:spPr>
          <a:xfrm>
            <a:off x="535452" y="690537"/>
            <a:ext cx="8903823" cy="494057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516557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AEBD81-9814-9D42-7097-65CAD14C3DFE}"/>
              </a:ext>
            </a:extLst>
          </p:cNvPr>
          <p:cNvSpPr>
            <a:spLocks noGrp="1"/>
          </p:cNvSpPr>
          <p:nvPr>
            <p:ph type="sldNum" sz="quarter" idx="12"/>
          </p:nvPr>
        </p:nvSpPr>
        <p:spPr/>
        <p:txBody>
          <a:bodyPr/>
          <a:lstStyle/>
          <a:p>
            <a:fld id="{3407867C-75BD-4144-8CEA-4B3EDFFD368C}" type="slidenum">
              <a:rPr lang="en-US" smtClean="0"/>
              <a:pPr/>
              <a:t>12</a:t>
            </a:fld>
            <a:endParaRPr lang="en-US"/>
          </a:p>
        </p:txBody>
      </p:sp>
      <p:sp>
        <p:nvSpPr>
          <p:cNvPr id="3" name="Text Placeholder 2">
            <a:extLst>
              <a:ext uri="{FF2B5EF4-FFF2-40B4-BE49-F238E27FC236}">
                <a16:creationId xmlns:a16="http://schemas.microsoft.com/office/drawing/2014/main" id="{6F07696C-63AD-FF9C-8450-56010DB44A63}"/>
              </a:ext>
            </a:extLst>
          </p:cNvPr>
          <p:cNvSpPr>
            <a:spLocks noGrp="1"/>
          </p:cNvSpPr>
          <p:nvPr>
            <p:ph type="body" sz="quarter" idx="11"/>
          </p:nvPr>
        </p:nvSpPr>
        <p:spPr/>
        <p:txBody>
          <a:bodyPr/>
          <a:lstStyle/>
          <a:p>
            <a:pPr marL="285750" indent="-228600">
              <a:lnSpc>
                <a:spcPct val="90000"/>
              </a:lnSpc>
              <a:spcAft>
                <a:spcPts val="600"/>
              </a:spcAft>
              <a:buFont typeface="Arial" panose="020B0604020202020204" pitchFamily="34" charset="0"/>
              <a:buChar char="•"/>
            </a:pPr>
            <a:r>
              <a:rPr lang="en-US" sz="1600" dirty="0"/>
              <a:t>Research information about </a:t>
            </a:r>
            <a:r>
              <a:rPr lang="en-US" sz="1600" b="1" dirty="0"/>
              <a:t>climate change </a:t>
            </a:r>
            <a:r>
              <a:rPr lang="en-US" sz="1600" dirty="0"/>
              <a:t>and decided whether you think it is </a:t>
            </a:r>
            <a:r>
              <a:rPr lang="en-US" sz="1600" b="1" dirty="0"/>
              <a:t>fact </a:t>
            </a:r>
            <a:r>
              <a:rPr lang="en-US" sz="1600" dirty="0"/>
              <a:t>or </a:t>
            </a:r>
            <a:r>
              <a:rPr lang="en-US" sz="1600" b="1" dirty="0"/>
              <a:t>fiction?</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Decide what </a:t>
            </a:r>
            <a:r>
              <a:rPr lang="en-US" sz="1600" b="1" dirty="0"/>
              <a:t>main points </a:t>
            </a:r>
            <a:r>
              <a:rPr lang="en-US" sz="1600" dirty="0"/>
              <a:t>you would like to bring to the discussion</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t>Research </a:t>
            </a:r>
            <a:r>
              <a:rPr lang="en-US" sz="1600" b="1" dirty="0"/>
              <a:t>factual </a:t>
            </a:r>
            <a:r>
              <a:rPr lang="en-US" sz="1600" dirty="0"/>
              <a:t>information to support your arguments during the discussion. Ensure that you evidence at least </a:t>
            </a:r>
            <a:r>
              <a:rPr lang="en-US" sz="1600" b="1" dirty="0"/>
              <a:t>two different forms </a:t>
            </a:r>
            <a:r>
              <a:rPr lang="en-US" sz="1600" dirty="0"/>
              <a:t>of research when you submit your pre-prepared work to the Functional Skills team. </a:t>
            </a:r>
          </a:p>
          <a:p>
            <a:endParaRPr lang="en-GB" dirty="0"/>
          </a:p>
        </p:txBody>
      </p:sp>
      <p:sp>
        <p:nvSpPr>
          <p:cNvPr id="4" name="Text Placeholder 3">
            <a:extLst>
              <a:ext uri="{FF2B5EF4-FFF2-40B4-BE49-F238E27FC236}">
                <a16:creationId xmlns:a16="http://schemas.microsoft.com/office/drawing/2014/main" id="{ED7E8140-34A0-C52F-7DE2-759B4D83EF66}"/>
              </a:ext>
            </a:extLst>
          </p:cNvPr>
          <p:cNvSpPr>
            <a:spLocks noGrp="1"/>
          </p:cNvSpPr>
          <p:nvPr>
            <p:ph type="body" sz="quarter" idx="10"/>
          </p:nvPr>
        </p:nvSpPr>
        <p:spPr/>
        <p:txBody>
          <a:bodyPr/>
          <a:lstStyle/>
          <a:p>
            <a:r>
              <a:rPr lang="en-GB" dirty="0"/>
              <a:t>Planning</a:t>
            </a:r>
          </a:p>
        </p:txBody>
      </p:sp>
      <p:pic>
        <p:nvPicPr>
          <p:cNvPr id="5" name="Picture 4">
            <a:extLst>
              <a:ext uri="{FF2B5EF4-FFF2-40B4-BE49-F238E27FC236}">
                <a16:creationId xmlns:a16="http://schemas.microsoft.com/office/drawing/2014/main" id="{74AFA75B-ADF3-AEDD-6B0B-18C769A3FAC5}"/>
              </a:ext>
            </a:extLst>
          </p:cNvPr>
          <p:cNvPicPr>
            <a:picLocks noChangeAspect="1"/>
          </p:cNvPicPr>
          <p:nvPr/>
        </p:nvPicPr>
        <p:blipFill rotWithShape="1">
          <a:blip r:embed="rId2"/>
          <a:srcRect l="35000" t="31470" r="33125" b="14265"/>
          <a:stretch/>
        </p:blipFill>
        <p:spPr>
          <a:xfrm>
            <a:off x="6276975" y="863325"/>
            <a:ext cx="3073159" cy="2779401"/>
          </a:xfrm>
          <a:prstGeom prst="rect">
            <a:avLst/>
          </a:prstGeom>
        </p:spPr>
      </p:pic>
    </p:spTree>
    <p:extLst>
      <p:ext uri="{BB962C8B-B14F-4D97-AF65-F5344CB8AC3E}">
        <p14:creationId xmlns:p14="http://schemas.microsoft.com/office/powerpoint/2010/main" val="3974085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1FDB29-BFEE-E0A4-27B1-5C99E5047A3F}"/>
              </a:ext>
            </a:extLst>
          </p:cNvPr>
          <p:cNvSpPr>
            <a:spLocks noGrp="1"/>
          </p:cNvSpPr>
          <p:nvPr>
            <p:ph type="sldNum" sz="quarter" idx="12"/>
          </p:nvPr>
        </p:nvSpPr>
        <p:spPr/>
        <p:txBody>
          <a:bodyPr/>
          <a:lstStyle/>
          <a:p>
            <a:fld id="{3407867C-75BD-4144-8CEA-4B3EDFFD368C}" type="slidenum">
              <a:rPr lang="en-US" smtClean="0"/>
              <a:pPr/>
              <a:t>13</a:t>
            </a:fld>
            <a:endParaRPr lang="en-US"/>
          </a:p>
        </p:txBody>
      </p:sp>
      <p:sp>
        <p:nvSpPr>
          <p:cNvPr id="3" name="Text Placeholder 2">
            <a:extLst>
              <a:ext uri="{FF2B5EF4-FFF2-40B4-BE49-F238E27FC236}">
                <a16:creationId xmlns:a16="http://schemas.microsoft.com/office/drawing/2014/main" id="{D6628221-1C47-6564-6AEF-6A67F8083835}"/>
              </a:ext>
            </a:extLst>
          </p:cNvPr>
          <p:cNvSpPr>
            <a:spLocks noGrp="1"/>
          </p:cNvSpPr>
          <p:nvPr>
            <p:ph type="body" sz="quarter" idx="11"/>
          </p:nvPr>
        </p:nvSpPr>
        <p:spPr/>
        <p:txBody>
          <a:bodyPr/>
          <a:lstStyle/>
          <a:p>
            <a:pPr>
              <a:lnSpc>
                <a:spcPct val="90000"/>
              </a:lnSpc>
            </a:pPr>
            <a:r>
              <a:rPr lang="en-US" sz="1600" dirty="0"/>
              <a:t>Download the planning sheet to help you to prepare for your formal discussion</a:t>
            </a:r>
          </a:p>
          <a:p>
            <a:pPr>
              <a:lnSpc>
                <a:spcPct val="90000"/>
              </a:lnSpc>
            </a:pPr>
            <a:endParaRPr lang="en-US" sz="1600" dirty="0"/>
          </a:p>
          <a:p>
            <a:pPr>
              <a:lnSpc>
                <a:spcPct val="90000"/>
              </a:lnSpc>
            </a:pPr>
            <a:r>
              <a:rPr lang="en-US" sz="1600" dirty="0"/>
              <a:t>You will also see some tips for interjecting and redirecting the discussion underneath the planning grid.</a:t>
            </a:r>
          </a:p>
          <a:p>
            <a:endParaRPr lang="en-GB" dirty="0"/>
          </a:p>
        </p:txBody>
      </p:sp>
      <p:sp>
        <p:nvSpPr>
          <p:cNvPr id="4" name="Text Placeholder 3">
            <a:extLst>
              <a:ext uri="{FF2B5EF4-FFF2-40B4-BE49-F238E27FC236}">
                <a16:creationId xmlns:a16="http://schemas.microsoft.com/office/drawing/2014/main" id="{2DB49D38-1FF6-4BAD-DE4C-3DE55B168D0D}"/>
              </a:ext>
            </a:extLst>
          </p:cNvPr>
          <p:cNvSpPr>
            <a:spLocks noGrp="1"/>
          </p:cNvSpPr>
          <p:nvPr>
            <p:ph type="body" sz="quarter" idx="10"/>
          </p:nvPr>
        </p:nvSpPr>
        <p:spPr/>
        <p:txBody>
          <a:bodyPr/>
          <a:lstStyle/>
          <a:p>
            <a:r>
              <a:rPr lang="en-GB" dirty="0"/>
              <a:t>Planning Sheets</a:t>
            </a:r>
          </a:p>
        </p:txBody>
      </p:sp>
      <p:pic>
        <p:nvPicPr>
          <p:cNvPr id="5" name="Picture 4">
            <a:extLst>
              <a:ext uri="{FF2B5EF4-FFF2-40B4-BE49-F238E27FC236}">
                <a16:creationId xmlns:a16="http://schemas.microsoft.com/office/drawing/2014/main" id="{DFDAB8BE-A9F2-A728-C010-D5C115B791F2}"/>
              </a:ext>
            </a:extLst>
          </p:cNvPr>
          <p:cNvPicPr>
            <a:picLocks noChangeAspect="1"/>
          </p:cNvPicPr>
          <p:nvPr/>
        </p:nvPicPr>
        <p:blipFill rotWithShape="1">
          <a:blip r:embed="rId2"/>
          <a:srcRect l="23984" t="32500" r="25235" b="12795"/>
          <a:stretch/>
        </p:blipFill>
        <p:spPr>
          <a:xfrm>
            <a:off x="2479676" y="3193132"/>
            <a:ext cx="5791200" cy="3314348"/>
          </a:xfrm>
          <a:prstGeom prst="rect">
            <a:avLst/>
          </a:prstGeom>
        </p:spPr>
      </p:pic>
    </p:spTree>
    <p:extLst>
      <p:ext uri="{BB962C8B-B14F-4D97-AF65-F5344CB8AC3E}">
        <p14:creationId xmlns:p14="http://schemas.microsoft.com/office/powerpoint/2010/main" val="3542045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D189F2-9A0E-6E03-99B2-506F5037656A}"/>
              </a:ext>
            </a:extLst>
          </p:cNvPr>
          <p:cNvSpPr>
            <a:spLocks noGrp="1"/>
          </p:cNvSpPr>
          <p:nvPr>
            <p:ph type="sldNum" sz="quarter" idx="12"/>
          </p:nvPr>
        </p:nvSpPr>
        <p:spPr/>
        <p:txBody>
          <a:bodyPr/>
          <a:lstStyle/>
          <a:p>
            <a:fld id="{3407867C-75BD-4144-8CEA-4B3EDFFD368C}" type="slidenum">
              <a:rPr lang="en-US" smtClean="0"/>
              <a:pPr/>
              <a:t>14</a:t>
            </a:fld>
            <a:endParaRPr lang="en-US"/>
          </a:p>
        </p:txBody>
      </p:sp>
      <p:sp>
        <p:nvSpPr>
          <p:cNvPr id="4" name="Text Placeholder 3">
            <a:extLst>
              <a:ext uri="{FF2B5EF4-FFF2-40B4-BE49-F238E27FC236}">
                <a16:creationId xmlns:a16="http://schemas.microsoft.com/office/drawing/2014/main" id="{A407F1C3-DC66-7276-FE2C-211E17F1DBA8}"/>
              </a:ext>
            </a:extLst>
          </p:cNvPr>
          <p:cNvSpPr>
            <a:spLocks noGrp="1"/>
          </p:cNvSpPr>
          <p:nvPr>
            <p:ph type="body" sz="quarter" idx="10"/>
          </p:nvPr>
        </p:nvSpPr>
        <p:spPr/>
        <p:txBody>
          <a:bodyPr/>
          <a:lstStyle/>
          <a:p>
            <a:r>
              <a:rPr lang="en-GB" dirty="0"/>
              <a:t>Planning Sheet</a:t>
            </a:r>
          </a:p>
        </p:txBody>
      </p:sp>
      <p:pic>
        <p:nvPicPr>
          <p:cNvPr id="6" name="Picture 5">
            <a:extLst>
              <a:ext uri="{FF2B5EF4-FFF2-40B4-BE49-F238E27FC236}">
                <a16:creationId xmlns:a16="http://schemas.microsoft.com/office/drawing/2014/main" id="{4FB2E4F0-3365-AC80-5B02-34E4BD02C894}"/>
              </a:ext>
            </a:extLst>
          </p:cNvPr>
          <p:cNvPicPr>
            <a:picLocks noChangeAspect="1"/>
          </p:cNvPicPr>
          <p:nvPr/>
        </p:nvPicPr>
        <p:blipFill rotWithShape="1">
          <a:blip r:embed="rId2"/>
          <a:srcRect l="11796" t="26285" r="12891" b="8972"/>
          <a:stretch/>
        </p:blipFill>
        <p:spPr>
          <a:xfrm>
            <a:off x="412577" y="1216123"/>
            <a:ext cx="9182101" cy="4238625"/>
          </a:xfrm>
          <a:prstGeom prst="rect">
            <a:avLst/>
          </a:prstGeom>
        </p:spPr>
      </p:pic>
    </p:spTree>
    <p:extLst>
      <p:ext uri="{BB962C8B-B14F-4D97-AF65-F5344CB8AC3E}">
        <p14:creationId xmlns:p14="http://schemas.microsoft.com/office/powerpoint/2010/main" val="3474813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C0DF29-E4FF-9431-6E8E-D1DDD0B3EFC4}"/>
              </a:ext>
            </a:extLst>
          </p:cNvPr>
          <p:cNvSpPr>
            <a:spLocks noGrp="1"/>
          </p:cNvSpPr>
          <p:nvPr>
            <p:ph type="sldNum" sz="quarter" idx="12"/>
          </p:nvPr>
        </p:nvSpPr>
        <p:spPr/>
        <p:txBody>
          <a:bodyPr/>
          <a:lstStyle/>
          <a:p>
            <a:fld id="{3407867C-75BD-4144-8CEA-4B3EDFFD368C}" type="slidenum">
              <a:rPr lang="en-US" smtClean="0"/>
              <a:pPr/>
              <a:t>15</a:t>
            </a:fld>
            <a:endParaRPr lang="en-US"/>
          </a:p>
        </p:txBody>
      </p:sp>
      <p:sp>
        <p:nvSpPr>
          <p:cNvPr id="3" name="Text Placeholder 2">
            <a:extLst>
              <a:ext uri="{FF2B5EF4-FFF2-40B4-BE49-F238E27FC236}">
                <a16:creationId xmlns:a16="http://schemas.microsoft.com/office/drawing/2014/main" id="{C1981B50-D50E-DB63-B0A7-AA0D65850C92}"/>
              </a:ext>
            </a:extLst>
          </p:cNvPr>
          <p:cNvSpPr>
            <a:spLocks noGrp="1"/>
          </p:cNvSpPr>
          <p:nvPr>
            <p:ph type="body" sz="quarter" idx="11"/>
          </p:nvPr>
        </p:nvSpPr>
        <p:spPr>
          <a:xfrm>
            <a:off x="348125" y="1216123"/>
            <a:ext cx="4993640" cy="3805330"/>
          </a:xfrm>
        </p:spPr>
        <p:txBody>
          <a:bodyPr/>
          <a:lstStyle/>
          <a:p>
            <a:pPr marL="285750" indent="-285750">
              <a:lnSpc>
                <a:spcPct val="90000"/>
              </a:lnSpc>
              <a:spcAft>
                <a:spcPts val="600"/>
              </a:spcAft>
              <a:buFont typeface="Arial" panose="020B0604020202020204" pitchFamily="34" charset="0"/>
              <a:buChar char="•"/>
            </a:pPr>
            <a:r>
              <a:rPr lang="en-US" sz="1600" dirty="0"/>
              <a:t>Unlike your presentation, the discussion is not structured</a:t>
            </a:r>
          </a:p>
          <a:p>
            <a:pPr marL="285750" indent="-285750">
              <a:lnSpc>
                <a:spcPct val="90000"/>
              </a:lnSpc>
              <a:spcAft>
                <a:spcPts val="600"/>
              </a:spcAft>
              <a:buFont typeface="Arial" panose="020B0604020202020204" pitchFamily="34" charset="0"/>
              <a:buChar char="•"/>
            </a:pPr>
            <a:r>
              <a:rPr lang="en-US" sz="1600" dirty="0"/>
              <a:t>Make sure you </a:t>
            </a:r>
            <a:r>
              <a:rPr lang="en-US" sz="1600" b="1" dirty="0"/>
              <a:t>interject</a:t>
            </a:r>
            <a:r>
              <a:rPr lang="en-US" sz="1600" dirty="0"/>
              <a:t> and </a:t>
            </a:r>
            <a:r>
              <a:rPr lang="en-US" sz="1600" b="1" dirty="0"/>
              <a:t>redirect </a:t>
            </a:r>
            <a:r>
              <a:rPr lang="en-US" sz="1600" dirty="0"/>
              <a:t>the discussion, using appropriate language and register as this is a requirement to pass the assessment </a:t>
            </a:r>
          </a:p>
          <a:p>
            <a:endParaRPr lang="en-GB" dirty="0"/>
          </a:p>
        </p:txBody>
      </p:sp>
      <p:sp>
        <p:nvSpPr>
          <p:cNvPr id="4" name="Text Placeholder 3">
            <a:extLst>
              <a:ext uri="{FF2B5EF4-FFF2-40B4-BE49-F238E27FC236}">
                <a16:creationId xmlns:a16="http://schemas.microsoft.com/office/drawing/2014/main" id="{B0F79562-8305-74BB-2505-DDDFAEE0D103}"/>
              </a:ext>
            </a:extLst>
          </p:cNvPr>
          <p:cNvSpPr>
            <a:spLocks noGrp="1"/>
          </p:cNvSpPr>
          <p:nvPr>
            <p:ph type="body" sz="quarter" idx="10"/>
          </p:nvPr>
        </p:nvSpPr>
        <p:spPr/>
        <p:txBody>
          <a:bodyPr/>
          <a:lstStyle/>
          <a:p>
            <a:r>
              <a:rPr lang="en-GB" dirty="0"/>
              <a:t>Structure</a:t>
            </a:r>
          </a:p>
        </p:txBody>
      </p:sp>
      <p:pic>
        <p:nvPicPr>
          <p:cNvPr id="7" name="Picture 6">
            <a:extLst>
              <a:ext uri="{FF2B5EF4-FFF2-40B4-BE49-F238E27FC236}">
                <a16:creationId xmlns:a16="http://schemas.microsoft.com/office/drawing/2014/main" id="{58FE2734-FE06-B5CC-2350-FE0804DEDF2B}"/>
              </a:ext>
            </a:extLst>
          </p:cNvPr>
          <p:cNvPicPr>
            <a:picLocks noChangeAspect="1"/>
          </p:cNvPicPr>
          <p:nvPr/>
        </p:nvPicPr>
        <p:blipFill rotWithShape="1">
          <a:blip r:embed="rId2"/>
          <a:srcRect l="21798" t="32883" r="21874" b="13625"/>
          <a:stretch/>
        </p:blipFill>
        <p:spPr>
          <a:xfrm>
            <a:off x="348125" y="3041408"/>
            <a:ext cx="5662150" cy="2856550"/>
          </a:xfrm>
          <a:prstGeom prst="rect">
            <a:avLst/>
          </a:prstGeom>
        </p:spPr>
      </p:pic>
    </p:spTree>
    <p:extLst>
      <p:ext uri="{BB962C8B-B14F-4D97-AF65-F5344CB8AC3E}">
        <p14:creationId xmlns:p14="http://schemas.microsoft.com/office/powerpoint/2010/main" val="571350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001E20-56BB-D7E7-0CF1-9C4D069B19BD}"/>
              </a:ext>
            </a:extLst>
          </p:cNvPr>
          <p:cNvSpPr>
            <a:spLocks noGrp="1"/>
          </p:cNvSpPr>
          <p:nvPr>
            <p:ph type="sldNum" sz="quarter" idx="12"/>
          </p:nvPr>
        </p:nvSpPr>
        <p:spPr/>
        <p:txBody>
          <a:bodyPr/>
          <a:lstStyle/>
          <a:p>
            <a:fld id="{3407867C-75BD-4144-8CEA-4B3EDFFD368C}" type="slidenum">
              <a:rPr lang="en-US" smtClean="0"/>
              <a:pPr/>
              <a:t>16</a:t>
            </a:fld>
            <a:endParaRPr lang="en-US"/>
          </a:p>
        </p:txBody>
      </p:sp>
      <p:sp>
        <p:nvSpPr>
          <p:cNvPr id="3" name="Text Placeholder 2">
            <a:extLst>
              <a:ext uri="{FF2B5EF4-FFF2-40B4-BE49-F238E27FC236}">
                <a16:creationId xmlns:a16="http://schemas.microsoft.com/office/drawing/2014/main" id="{B6741C41-BC2F-5F5A-3C16-C6E945A227E5}"/>
              </a:ext>
            </a:extLst>
          </p:cNvPr>
          <p:cNvSpPr>
            <a:spLocks noGrp="1"/>
          </p:cNvSpPr>
          <p:nvPr>
            <p:ph type="body" sz="quarter" idx="11"/>
          </p:nvPr>
        </p:nvSpPr>
        <p:spPr/>
        <p:txBody>
          <a:bodyPr/>
          <a:lstStyle/>
          <a:p>
            <a:r>
              <a:rPr lang="en-GB" sz="1600" dirty="0"/>
              <a:t>Here are some </a:t>
            </a:r>
            <a:r>
              <a:rPr lang="en-GB" sz="1600" b="1" dirty="0"/>
              <a:t>good reasons to interject</a:t>
            </a:r>
            <a:r>
              <a:rPr lang="en-GB" sz="1600" dirty="0"/>
              <a:t> in a conversation:</a:t>
            </a:r>
          </a:p>
          <a:p>
            <a:r>
              <a:rPr lang="en-GB" sz="1600" dirty="0"/>
              <a:t>- You can interject to ask for </a:t>
            </a:r>
            <a:r>
              <a:rPr lang="en-GB" sz="1600" b="1" dirty="0"/>
              <a:t>clarification</a:t>
            </a:r>
            <a:r>
              <a:rPr lang="en-GB" sz="1600" dirty="0"/>
              <a:t> or greater detail.</a:t>
            </a:r>
          </a:p>
          <a:p>
            <a:r>
              <a:rPr lang="en-GB" sz="1600" dirty="0"/>
              <a:t>- You can interject to </a:t>
            </a:r>
            <a:r>
              <a:rPr lang="en-GB" sz="1600" b="1" dirty="0"/>
              <a:t>agree</a:t>
            </a:r>
            <a:r>
              <a:rPr lang="en-GB" sz="1600" dirty="0"/>
              <a:t> with the other person.</a:t>
            </a:r>
          </a:p>
          <a:p>
            <a:r>
              <a:rPr lang="en-GB" sz="1600" dirty="0"/>
              <a:t>- You can interject to </a:t>
            </a:r>
            <a:r>
              <a:rPr lang="en-GB" sz="1600" b="1" dirty="0"/>
              <a:t>show interest and enthusiasm</a:t>
            </a:r>
            <a:r>
              <a:rPr lang="en-GB" sz="1600" dirty="0"/>
              <a:t>.</a:t>
            </a:r>
          </a:p>
          <a:p>
            <a:r>
              <a:rPr lang="en-GB" sz="1600" dirty="0"/>
              <a:t>- You can interject mention that they’ve reminded you of </a:t>
            </a:r>
            <a:r>
              <a:rPr lang="en-GB" sz="1600" b="1" dirty="0"/>
              <a:t>something similar that you’ll talk about later</a:t>
            </a:r>
            <a:r>
              <a:rPr lang="en-GB" sz="1600" dirty="0"/>
              <a:t>.</a:t>
            </a:r>
          </a:p>
          <a:p>
            <a:endParaRPr lang="en-GB" dirty="0"/>
          </a:p>
        </p:txBody>
      </p:sp>
      <p:sp>
        <p:nvSpPr>
          <p:cNvPr id="4" name="Text Placeholder 3">
            <a:extLst>
              <a:ext uri="{FF2B5EF4-FFF2-40B4-BE49-F238E27FC236}">
                <a16:creationId xmlns:a16="http://schemas.microsoft.com/office/drawing/2014/main" id="{C21F48EF-D28F-A6B7-EDCB-BC4CDEA19456}"/>
              </a:ext>
            </a:extLst>
          </p:cNvPr>
          <p:cNvSpPr>
            <a:spLocks noGrp="1"/>
          </p:cNvSpPr>
          <p:nvPr>
            <p:ph type="body" sz="quarter" idx="10"/>
          </p:nvPr>
        </p:nvSpPr>
        <p:spPr/>
        <p:txBody>
          <a:bodyPr/>
          <a:lstStyle/>
          <a:p>
            <a:r>
              <a:rPr lang="en-US" sz="3200" b="1" kern="1200" dirty="0">
                <a:latin typeface="+mj-lt"/>
                <a:ea typeface="+mj-ea"/>
                <a:cs typeface="+mj-cs"/>
              </a:rPr>
              <a:t>Interjecting</a:t>
            </a:r>
          </a:p>
          <a:p>
            <a:endParaRPr lang="en-GB" dirty="0"/>
          </a:p>
        </p:txBody>
      </p:sp>
      <p:pic>
        <p:nvPicPr>
          <p:cNvPr id="5" name="Picture 4">
            <a:extLst>
              <a:ext uri="{FF2B5EF4-FFF2-40B4-BE49-F238E27FC236}">
                <a16:creationId xmlns:a16="http://schemas.microsoft.com/office/drawing/2014/main" id="{DD98EEB7-B841-8ABA-713B-DBC303AF9F34}"/>
              </a:ext>
            </a:extLst>
          </p:cNvPr>
          <p:cNvPicPr>
            <a:picLocks noChangeAspect="1"/>
          </p:cNvPicPr>
          <p:nvPr/>
        </p:nvPicPr>
        <p:blipFill rotWithShape="1">
          <a:blip r:embed="rId2"/>
          <a:srcRect l="35000" t="31470" r="33125" b="14265"/>
          <a:stretch/>
        </p:blipFill>
        <p:spPr>
          <a:xfrm>
            <a:off x="5629275" y="2039299"/>
            <a:ext cx="3073159" cy="2779401"/>
          </a:xfrm>
          <a:prstGeom prst="rect">
            <a:avLst/>
          </a:prstGeom>
        </p:spPr>
      </p:pic>
    </p:spTree>
    <p:extLst>
      <p:ext uri="{BB962C8B-B14F-4D97-AF65-F5344CB8AC3E}">
        <p14:creationId xmlns:p14="http://schemas.microsoft.com/office/powerpoint/2010/main" val="549358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BF73C5-4B35-EE3E-D641-9D6ACD17E453}"/>
              </a:ext>
            </a:extLst>
          </p:cNvPr>
          <p:cNvSpPr>
            <a:spLocks noGrp="1"/>
          </p:cNvSpPr>
          <p:nvPr>
            <p:ph type="sldNum" sz="quarter" idx="12"/>
          </p:nvPr>
        </p:nvSpPr>
        <p:spPr/>
        <p:txBody>
          <a:bodyPr/>
          <a:lstStyle/>
          <a:p>
            <a:fld id="{3407867C-75BD-4144-8CEA-4B3EDFFD368C}" type="slidenum">
              <a:rPr lang="en-US" smtClean="0"/>
              <a:pPr/>
              <a:t>17</a:t>
            </a:fld>
            <a:endParaRPr lang="en-US"/>
          </a:p>
        </p:txBody>
      </p:sp>
      <p:sp>
        <p:nvSpPr>
          <p:cNvPr id="3" name="Text Placeholder 2">
            <a:extLst>
              <a:ext uri="{FF2B5EF4-FFF2-40B4-BE49-F238E27FC236}">
                <a16:creationId xmlns:a16="http://schemas.microsoft.com/office/drawing/2014/main" id="{7FD1571C-DD8D-C86F-D7B0-97E6925AFF6E}"/>
              </a:ext>
            </a:extLst>
          </p:cNvPr>
          <p:cNvSpPr>
            <a:spLocks noGrp="1"/>
          </p:cNvSpPr>
          <p:nvPr>
            <p:ph type="body" sz="quarter" idx="11"/>
          </p:nvPr>
        </p:nvSpPr>
        <p:spPr/>
        <p:txBody>
          <a:bodyPr/>
          <a:lstStyle/>
          <a:p>
            <a:pPr>
              <a:lnSpc>
                <a:spcPct val="90000"/>
              </a:lnSpc>
            </a:pPr>
            <a:r>
              <a:rPr lang="en-US" sz="1600" dirty="0"/>
              <a:t>Here are some </a:t>
            </a:r>
            <a:r>
              <a:rPr lang="en-US" sz="1600" b="1" dirty="0"/>
              <a:t>good reasons to redirect</a:t>
            </a:r>
            <a:r>
              <a:rPr lang="en-US" sz="1600" dirty="0"/>
              <a:t> a conversation:</a:t>
            </a:r>
          </a:p>
          <a:p>
            <a:pPr>
              <a:lnSpc>
                <a:spcPct val="90000"/>
              </a:lnSpc>
            </a:pPr>
            <a:r>
              <a:rPr lang="en-US" sz="1600" dirty="0"/>
              <a:t>- You can redirect to </a:t>
            </a:r>
            <a:r>
              <a:rPr lang="en-US" sz="1600" b="1" dirty="0"/>
              <a:t>disagree</a:t>
            </a:r>
            <a:r>
              <a:rPr lang="en-US" sz="1600" dirty="0"/>
              <a:t> with an opposing idea.</a:t>
            </a:r>
          </a:p>
          <a:p>
            <a:pPr>
              <a:lnSpc>
                <a:spcPct val="90000"/>
              </a:lnSpc>
            </a:pPr>
            <a:r>
              <a:rPr lang="en-US" sz="1600" dirty="0"/>
              <a:t>- You can redirect to </a:t>
            </a:r>
            <a:r>
              <a:rPr lang="en-US" sz="1600" b="1" dirty="0"/>
              <a:t>discuss another topic/idea.</a:t>
            </a:r>
            <a:endParaRPr lang="en-US" sz="1600" dirty="0"/>
          </a:p>
          <a:p>
            <a:endParaRPr lang="en-GB" dirty="0"/>
          </a:p>
        </p:txBody>
      </p:sp>
      <p:sp>
        <p:nvSpPr>
          <p:cNvPr id="4" name="Text Placeholder 3">
            <a:extLst>
              <a:ext uri="{FF2B5EF4-FFF2-40B4-BE49-F238E27FC236}">
                <a16:creationId xmlns:a16="http://schemas.microsoft.com/office/drawing/2014/main" id="{13B26282-D6F7-647F-840B-8B4FB0F8322A}"/>
              </a:ext>
            </a:extLst>
          </p:cNvPr>
          <p:cNvSpPr>
            <a:spLocks noGrp="1"/>
          </p:cNvSpPr>
          <p:nvPr>
            <p:ph type="body" sz="quarter" idx="10"/>
          </p:nvPr>
        </p:nvSpPr>
        <p:spPr/>
        <p:txBody>
          <a:bodyPr/>
          <a:lstStyle/>
          <a:p>
            <a:r>
              <a:rPr lang="en-US" sz="3200" b="1" dirty="0">
                <a:latin typeface="+mj-lt"/>
                <a:ea typeface="+mj-ea"/>
                <a:cs typeface="+mj-cs"/>
              </a:rPr>
              <a:t>Redirecting</a:t>
            </a:r>
          </a:p>
          <a:p>
            <a:endParaRPr lang="en-GB" dirty="0"/>
          </a:p>
        </p:txBody>
      </p:sp>
      <p:pic>
        <p:nvPicPr>
          <p:cNvPr id="5" name="Picture 4">
            <a:extLst>
              <a:ext uri="{FF2B5EF4-FFF2-40B4-BE49-F238E27FC236}">
                <a16:creationId xmlns:a16="http://schemas.microsoft.com/office/drawing/2014/main" id="{3F7B07EA-11EA-C5B7-0060-AD33CF5F003A}"/>
              </a:ext>
            </a:extLst>
          </p:cNvPr>
          <p:cNvPicPr>
            <a:picLocks noChangeAspect="1"/>
          </p:cNvPicPr>
          <p:nvPr/>
        </p:nvPicPr>
        <p:blipFill rotWithShape="1">
          <a:blip r:embed="rId2"/>
          <a:srcRect l="23984" t="32500" r="25235" b="12795"/>
          <a:stretch/>
        </p:blipFill>
        <p:spPr>
          <a:xfrm>
            <a:off x="2686050" y="3059782"/>
            <a:ext cx="5791200" cy="3314348"/>
          </a:xfrm>
          <a:prstGeom prst="rect">
            <a:avLst/>
          </a:prstGeom>
        </p:spPr>
      </p:pic>
    </p:spTree>
    <p:extLst>
      <p:ext uri="{BB962C8B-B14F-4D97-AF65-F5344CB8AC3E}">
        <p14:creationId xmlns:p14="http://schemas.microsoft.com/office/powerpoint/2010/main" val="68774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0A06B4-E8B8-38CE-793D-7D466C232B9B}"/>
              </a:ext>
            </a:extLst>
          </p:cNvPr>
          <p:cNvSpPr>
            <a:spLocks noGrp="1"/>
          </p:cNvSpPr>
          <p:nvPr>
            <p:ph type="sldNum" sz="quarter" idx="12"/>
          </p:nvPr>
        </p:nvSpPr>
        <p:spPr/>
        <p:txBody>
          <a:bodyPr/>
          <a:lstStyle/>
          <a:p>
            <a:fld id="{3407867C-75BD-4144-8CEA-4B3EDFFD368C}" type="slidenum">
              <a:rPr lang="en-US" smtClean="0"/>
              <a:pPr/>
              <a:t>18</a:t>
            </a:fld>
            <a:endParaRPr lang="en-US"/>
          </a:p>
        </p:txBody>
      </p:sp>
      <p:sp>
        <p:nvSpPr>
          <p:cNvPr id="3" name="Text Placeholder 2">
            <a:extLst>
              <a:ext uri="{FF2B5EF4-FFF2-40B4-BE49-F238E27FC236}">
                <a16:creationId xmlns:a16="http://schemas.microsoft.com/office/drawing/2014/main" id="{6632DD9D-1914-2ABD-5FF8-EE23331C455D}"/>
              </a:ext>
            </a:extLst>
          </p:cNvPr>
          <p:cNvSpPr>
            <a:spLocks noGrp="1"/>
          </p:cNvSpPr>
          <p:nvPr>
            <p:ph type="body" sz="quarter" idx="11"/>
          </p:nvPr>
        </p:nvSpPr>
        <p:spPr>
          <a:xfrm>
            <a:off x="381635" y="1597909"/>
            <a:ext cx="9648189" cy="3805330"/>
          </a:xfrm>
        </p:spPr>
        <p:txBody>
          <a:bodyPr/>
          <a:lstStyle/>
          <a:p>
            <a:pPr>
              <a:lnSpc>
                <a:spcPct val="90000"/>
              </a:lnSpc>
            </a:pPr>
            <a:r>
              <a:rPr lang="en-US" dirty="0"/>
              <a:t>Take notes to prompt you during the discussion:</a:t>
            </a:r>
          </a:p>
          <a:p>
            <a:pPr>
              <a:lnSpc>
                <a:spcPct val="90000"/>
              </a:lnSpc>
            </a:pPr>
            <a:endParaRPr lang="en-US" dirty="0"/>
          </a:p>
          <a:p>
            <a:pPr marL="914400" lvl="1" indent="-342900">
              <a:lnSpc>
                <a:spcPct val="90000"/>
              </a:lnSpc>
            </a:pPr>
            <a:r>
              <a:rPr lang="en-US" sz="1600" dirty="0">
                <a:solidFill>
                  <a:schemeClr val="tx1"/>
                </a:solidFill>
              </a:rPr>
              <a:t>Bullet points are most effective, and it is a good idea to use a large font size </a:t>
            </a:r>
          </a:p>
          <a:p>
            <a:pPr marL="914400" lvl="1" indent="-342900">
              <a:lnSpc>
                <a:spcPct val="90000"/>
              </a:lnSpc>
            </a:pPr>
            <a:r>
              <a:rPr lang="en-US" sz="1600" dirty="0">
                <a:solidFill>
                  <a:schemeClr val="tx1"/>
                </a:solidFill>
              </a:rPr>
              <a:t>These notes should be used as prompts to guide you; you should not read directly from them</a:t>
            </a:r>
          </a:p>
          <a:p>
            <a:endParaRPr lang="en-GB" dirty="0"/>
          </a:p>
        </p:txBody>
      </p:sp>
      <p:sp>
        <p:nvSpPr>
          <p:cNvPr id="4" name="Text Placeholder 3">
            <a:extLst>
              <a:ext uri="{FF2B5EF4-FFF2-40B4-BE49-F238E27FC236}">
                <a16:creationId xmlns:a16="http://schemas.microsoft.com/office/drawing/2014/main" id="{5EE0CDB8-2482-8C3F-B799-094A8155AF45}"/>
              </a:ext>
            </a:extLst>
          </p:cNvPr>
          <p:cNvSpPr>
            <a:spLocks noGrp="1"/>
          </p:cNvSpPr>
          <p:nvPr>
            <p:ph type="body" sz="quarter" idx="10"/>
          </p:nvPr>
        </p:nvSpPr>
        <p:spPr/>
        <p:txBody>
          <a:bodyPr/>
          <a:lstStyle/>
          <a:p>
            <a:r>
              <a:rPr lang="en-GB" dirty="0"/>
              <a:t>Notes</a:t>
            </a:r>
          </a:p>
        </p:txBody>
      </p:sp>
      <p:pic>
        <p:nvPicPr>
          <p:cNvPr id="5" name="Picture 4">
            <a:extLst>
              <a:ext uri="{FF2B5EF4-FFF2-40B4-BE49-F238E27FC236}">
                <a16:creationId xmlns:a16="http://schemas.microsoft.com/office/drawing/2014/main" id="{473DCD42-5D76-B128-7A45-2B1F8613DC2C}"/>
              </a:ext>
            </a:extLst>
          </p:cNvPr>
          <p:cNvPicPr>
            <a:picLocks noChangeAspect="1"/>
          </p:cNvPicPr>
          <p:nvPr/>
        </p:nvPicPr>
        <p:blipFill rotWithShape="1">
          <a:blip r:embed="rId2"/>
          <a:srcRect l="35000" t="31470" r="33125" b="14265"/>
          <a:stretch/>
        </p:blipFill>
        <p:spPr>
          <a:xfrm>
            <a:off x="5003628" y="3429000"/>
            <a:ext cx="3073159" cy="2779401"/>
          </a:xfrm>
          <a:prstGeom prst="rect">
            <a:avLst/>
          </a:prstGeom>
        </p:spPr>
      </p:pic>
    </p:spTree>
    <p:extLst>
      <p:ext uri="{BB962C8B-B14F-4D97-AF65-F5344CB8AC3E}">
        <p14:creationId xmlns:p14="http://schemas.microsoft.com/office/powerpoint/2010/main" val="3603793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D7CEB7-86D2-30F6-D4AB-94AEA937EE13}"/>
              </a:ext>
            </a:extLst>
          </p:cNvPr>
          <p:cNvSpPr>
            <a:spLocks noGrp="1"/>
          </p:cNvSpPr>
          <p:nvPr>
            <p:ph type="body" sz="quarter" idx="10"/>
          </p:nvPr>
        </p:nvSpPr>
        <p:spPr/>
        <p:txBody>
          <a:bodyPr/>
          <a:lstStyle/>
          <a:p>
            <a:r>
              <a:rPr lang="en-GB" dirty="0"/>
              <a:t>Any Questions?</a:t>
            </a:r>
          </a:p>
        </p:txBody>
      </p:sp>
      <p:sp>
        <p:nvSpPr>
          <p:cNvPr id="4" name="Slide Number Placeholder 3">
            <a:extLst>
              <a:ext uri="{FF2B5EF4-FFF2-40B4-BE49-F238E27FC236}">
                <a16:creationId xmlns:a16="http://schemas.microsoft.com/office/drawing/2014/main" id="{224639A8-2627-CAE8-43C1-1FA7BEB42D0E}"/>
              </a:ext>
            </a:extLst>
          </p:cNvPr>
          <p:cNvSpPr>
            <a:spLocks noGrp="1"/>
          </p:cNvSpPr>
          <p:nvPr>
            <p:ph type="sldNum" sz="quarter" idx="12"/>
          </p:nvPr>
        </p:nvSpPr>
        <p:spPr/>
        <p:txBody>
          <a:bodyPr/>
          <a:lstStyle/>
          <a:p>
            <a:fld id="{3407867C-75BD-4144-8CEA-4B3EDFFD368C}" type="slidenum">
              <a:rPr lang="en-US" smtClean="0"/>
              <a:pPr/>
              <a:t>19</a:t>
            </a:fld>
            <a:endParaRPr lang="en-US"/>
          </a:p>
        </p:txBody>
      </p:sp>
      <p:pic>
        <p:nvPicPr>
          <p:cNvPr id="5" name="Picture 4">
            <a:extLst>
              <a:ext uri="{FF2B5EF4-FFF2-40B4-BE49-F238E27FC236}">
                <a16:creationId xmlns:a16="http://schemas.microsoft.com/office/drawing/2014/main" id="{E02956DC-2FCB-979F-8719-D1AF3AA728B0}"/>
              </a:ext>
            </a:extLst>
          </p:cNvPr>
          <p:cNvPicPr>
            <a:picLocks noChangeAspect="1"/>
          </p:cNvPicPr>
          <p:nvPr/>
        </p:nvPicPr>
        <p:blipFill rotWithShape="1">
          <a:blip r:embed="rId2"/>
          <a:srcRect l="25277" r="24424"/>
          <a:stretch/>
        </p:blipFill>
        <p:spPr>
          <a:xfrm>
            <a:off x="518160" y="1009651"/>
            <a:ext cx="5673090" cy="5646752"/>
          </a:xfrm>
          <a:prstGeom prst="rect">
            <a:avLst/>
          </a:prstGeom>
        </p:spPr>
      </p:pic>
    </p:spTree>
    <p:extLst>
      <p:ext uri="{BB962C8B-B14F-4D97-AF65-F5344CB8AC3E}">
        <p14:creationId xmlns:p14="http://schemas.microsoft.com/office/powerpoint/2010/main" val="290572102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A7D5-4C94-A06D-476D-E22E3EF6F6C5}"/>
              </a:ext>
            </a:extLst>
          </p:cNvPr>
          <p:cNvSpPr>
            <a:spLocks noGrp="1"/>
          </p:cNvSpPr>
          <p:nvPr>
            <p:ph type="title"/>
          </p:nvPr>
        </p:nvSpPr>
        <p:spPr>
          <a:xfrm>
            <a:off x="2097300" y="189353"/>
            <a:ext cx="8767857" cy="1091716"/>
          </a:xfrm>
          <a:ln>
            <a:noFill/>
          </a:ln>
        </p:spPr>
        <p:txBody>
          <a:bodyPr/>
          <a:lstStyle/>
          <a:p>
            <a:r>
              <a:rPr lang="en-GB" dirty="0">
                <a:latin typeface="+mn-lt"/>
              </a:rPr>
              <a:t>Meet the Functional Skills Team</a:t>
            </a:r>
          </a:p>
        </p:txBody>
      </p:sp>
      <p:sp>
        <p:nvSpPr>
          <p:cNvPr id="6" name="Free-form: Shape 5">
            <a:extLst>
              <a:ext uri="{FF2B5EF4-FFF2-40B4-BE49-F238E27FC236}">
                <a16:creationId xmlns:a16="http://schemas.microsoft.com/office/drawing/2014/main" id="{25B260CB-AA67-F90C-4A63-FEFE38DDC3ED}"/>
              </a:ext>
            </a:extLst>
          </p:cNvPr>
          <p:cNvSpPr/>
          <p:nvPr/>
        </p:nvSpPr>
        <p:spPr>
          <a:xfrm rot="16200000">
            <a:off x="367791" y="1793733"/>
            <a:ext cx="3414993" cy="2370140"/>
          </a:xfrm>
          <a:custGeom>
            <a:avLst/>
            <a:gdLst>
              <a:gd name="connsiteX0" fmla="*/ 4685675 w 4685675"/>
              <a:gd name="connsiteY0" fmla="*/ 1185071 h 2370140"/>
              <a:gd name="connsiteX1" fmla="*/ 3512356 w 4685675"/>
              <a:gd name="connsiteY1" fmla="*/ 2370140 h 2370140"/>
              <a:gd name="connsiteX2" fmla="*/ 2339037 w 4685675"/>
              <a:gd name="connsiteY2" fmla="*/ 2370139 h 2370140"/>
              <a:gd name="connsiteX3" fmla="*/ 2339037 w 4685675"/>
              <a:gd name="connsiteY3" fmla="*/ 2370139 h 2370140"/>
              <a:gd name="connsiteX4" fmla="*/ 1173318 w 4685675"/>
              <a:gd name="connsiteY4" fmla="*/ 2370138 h 2370140"/>
              <a:gd name="connsiteX5" fmla="*/ 0 w 4685675"/>
              <a:gd name="connsiteY5" fmla="*/ 1185069 h 2370140"/>
              <a:gd name="connsiteX6" fmla="*/ 1173318 w 4685675"/>
              <a:gd name="connsiteY6" fmla="*/ 0 h 2370140"/>
              <a:gd name="connsiteX7" fmla="*/ 2346637 w 4685675"/>
              <a:gd name="connsiteY7" fmla="*/ 2 h 2370140"/>
              <a:gd name="connsiteX8" fmla="*/ 2346637 w 4685675"/>
              <a:gd name="connsiteY8" fmla="*/ 2 h 2370140"/>
              <a:gd name="connsiteX9" fmla="*/ 3512356 w 4685675"/>
              <a:gd name="connsiteY9" fmla="*/ 2 h 2370140"/>
              <a:gd name="connsiteX10" fmla="*/ 4685675 w 4685675"/>
              <a:gd name="connsiteY10" fmla="*/ 1185071 h 237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5675" h="2370140">
                <a:moveTo>
                  <a:pt x="4685675" y="1185071"/>
                </a:moveTo>
                <a:cubicBezTo>
                  <a:pt x="4685675" y="1839567"/>
                  <a:pt x="4160362" y="2370140"/>
                  <a:pt x="3512356" y="2370140"/>
                </a:cubicBezTo>
                <a:lnTo>
                  <a:pt x="2339037" y="2370139"/>
                </a:lnTo>
                <a:lnTo>
                  <a:pt x="2339037" y="2370139"/>
                </a:lnTo>
                <a:lnTo>
                  <a:pt x="1173318" y="2370138"/>
                </a:lnTo>
                <a:cubicBezTo>
                  <a:pt x="525312" y="2370138"/>
                  <a:pt x="0" y="1839565"/>
                  <a:pt x="0" y="1185069"/>
                </a:cubicBezTo>
                <a:cubicBezTo>
                  <a:pt x="0" y="530573"/>
                  <a:pt x="525312" y="0"/>
                  <a:pt x="1173318" y="0"/>
                </a:cubicBezTo>
                <a:lnTo>
                  <a:pt x="2346637" y="2"/>
                </a:lnTo>
                <a:lnTo>
                  <a:pt x="2346637" y="2"/>
                </a:lnTo>
                <a:lnTo>
                  <a:pt x="3512356" y="2"/>
                </a:lnTo>
                <a:cubicBezTo>
                  <a:pt x="4160362" y="2"/>
                  <a:pt x="4685675" y="530575"/>
                  <a:pt x="4685675" y="1185071"/>
                </a:cubicBezTo>
                <a:close/>
              </a:path>
            </a:pathLst>
          </a:custGeom>
          <a:solidFill>
            <a:srgbClr val="66BCB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8" name="TextBox 17">
            <a:extLst>
              <a:ext uri="{FF2B5EF4-FFF2-40B4-BE49-F238E27FC236}">
                <a16:creationId xmlns:a16="http://schemas.microsoft.com/office/drawing/2014/main" id="{E0D6E19D-7980-6AA4-121C-C894FA3D76AE}"/>
              </a:ext>
            </a:extLst>
          </p:cNvPr>
          <p:cNvSpPr txBox="1"/>
          <p:nvPr/>
        </p:nvSpPr>
        <p:spPr>
          <a:xfrm>
            <a:off x="870021" y="3204175"/>
            <a:ext cx="2370138" cy="584775"/>
          </a:xfrm>
          <a:prstGeom prst="rect">
            <a:avLst/>
          </a:prstGeom>
          <a:noFill/>
        </p:spPr>
        <p:txBody>
          <a:bodyPr wrap="square" rtlCol="0">
            <a:spAutoFit/>
          </a:bodyPr>
          <a:lstStyle/>
          <a:p>
            <a:pPr lvl="0" algn="ctr"/>
            <a:r>
              <a:rPr lang="en-GB" sz="1600" b="1" dirty="0">
                <a:latin typeface="Arial" panose="020B0604020202020204" pitchFamily="34" charset="0"/>
                <a:cs typeface="Arial" panose="020B0604020202020204" pitchFamily="34" charset="0"/>
              </a:rPr>
              <a:t>Functional Skills Lead</a:t>
            </a:r>
          </a:p>
          <a:p>
            <a:pPr lvl="0" algn="ctr"/>
            <a:r>
              <a:rPr lang="en-GB" sz="1600" b="0" dirty="0">
                <a:solidFill>
                  <a:schemeClr val="tx2">
                    <a:lumMod val="75000"/>
                  </a:schemeClr>
                </a:solidFill>
                <a:latin typeface="Arial" panose="020B0604020202020204" pitchFamily="34" charset="0"/>
                <a:cs typeface="Arial" panose="020B0604020202020204" pitchFamily="34" charset="0"/>
              </a:rPr>
              <a:t>Sally- Anne Feather</a:t>
            </a:r>
          </a:p>
        </p:txBody>
      </p:sp>
      <p:sp>
        <p:nvSpPr>
          <p:cNvPr id="12" name="Free-form: Shape 11">
            <a:extLst>
              <a:ext uri="{FF2B5EF4-FFF2-40B4-BE49-F238E27FC236}">
                <a16:creationId xmlns:a16="http://schemas.microsoft.com/office/drawing/2014/main" id="{201185DA-AB10-9D81-31E5-8FD46D194D81}"/>
              </a:ext>
            </a:extLst>
          </p:cNvPr>
          <p:cNvSpPr/>
          <p:nvPr/>
        </p:nvSpPr>
        <p:spPr>
          <a:xfrm rot="16200000">
            <a:off x="2976713" y="1795356"/>
            <a:ext cx="3411745" cy="2370141"/>
          </a:xfrm>
          <a:custGeom>
            <a:avLst/>
            <a:gdLst>
              <a:gd name="connsiteX0" fmla="*/ 4686781 w 4686781"/>
              <a:gd name="connsiteY0" fmla="*/ 1185072 h 2370141"/>
              <a:gd name="connsiteX1" fmla="*/ 3513463 w 4686781"/>
              <a:gd name="connsiteY1" fmla="*/ 2370141 h 2370141"/>
              <a:gd name="connsiteX2" fmla="*/ 2340145 w 4686781"/>
              <a:gd name="connsiteY2" fmla="*/ 2370140 h 2370141"/>
              <a:gd name="connsiteX3" fmla="*/ 2340145 w 4686781"/>
              <a:gd name="connsiteY3" fmla="*/ 2370138 h 2370141"/>
              <a:gd name="connsiteX4" fmla="*/ 1173318 w 4686781"/>
              <a:gd name="connsiteY4" fmla="*/ 2370138 h 2370141"/>
              <a:gd name="connsiteX5" fmla="*/ 0 w 4686781"/>
              <a:gd name="connsiteY5" fmla="*/ 1185069 h 2370141"/>
              <a:gd name="connsiteX6" fmla="*/ 1173318 w 4686781"/>
              <a:gd name="connsiteY6" fmla="*/ 0 h 2370141"/>
              <a:gd name="connsiteX7" fmla="*/ 2346636 w 4686781"/>
              <a:gd name="connsiteY7" fmla="*/ 1 h 2370141"/>
              <a:gd name="connsiteX8" fmla="*/ 2346636 w 4686781"/>
              <a:gd name="connsiteY8" fmla="*/ 3 h 2370141"/>
              <a:gd name="connsiteX9" fmla="*/ 3513463 w 4686781"/>
              <a:gd name="connsiteY9" fmla="*/ 3 h 2370141"/>
              <a:gd name="connsiteX10" fmla="*/ 4686781 w 4686781"/>
              <a:gd name="connsiteY10" fmla="*/ 1185072 h 237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6781" h="2370141">
                <a:moveTo>
                  <a:pt x="4686781" y="1185072"/>
                </a:moveTo>
                <a:cubicBezTo>
                  <a:pt x="4686781" y="1839568"/>
                  <a:pt x="4161469" y="2370141"/>
                  <a:pt x="3513463" y="2370141"/>
                </a:cubicBezTo>
                <a:lnTo>
                  <a:pt x="2340145" y="2370140"/>
                </a:lnTo>
                <a:lnTo>
                  <a:pt x="2340145" y="2370138"/>
                </a:lnTo>
                <a:lnTo>
                  <a:pt x="1173318" y="2370138"/>
                </a:lnTo>
                <a:cubicBezTo>
                  <a:pt x="525312" y="2370138"/>
                  <a:pt x="0" y="1839565"/>
                  <a:pt x="0" y="1185069"/>
                </a:cubicBezTo>
                <a:cubicBezTo>
                  <a:pt x="0" y="530573"/>
                  <a:pt x="525312" y="0"/>
                  <a:pt x="1173318" y="0"/>
                </a:cubicBezTo>
                <a:lnTo>
                  <a:pt x="2346636" y="1"/>
                </a:lnTo>
                <a:lnTo>
                  <a:pt x="2346636" y="3"/>
                </a:lnTo>
                <a:lnTo>
                  <a:pt x="3513463" y="3"/>
                </a:lnTo>
                <a:cubicBezTo>
                  <a:pt x="4161469" y="3"/>
                  <a:pt x="4686781" y="530576"/>
                  <a:pt x="4686781" y="1185072"/>
                </a:cubicBezTo>
                <a:close/>
              </a:path>
            </a:pathLst>
          </a:custGeom>
          <a:solidFill>
            <a:srgbClr val="F9B0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u="sng"/>
          </a:p>
        </p:txBody>
      </p:sp>
      <p:sp>
        <p:nvSpPr>
          <p:cNvPr id="34" name="TextBox 33">
            <a:extLst>
              <a:ext uri="{FF2B5EF4-FFF2-40B4-BE49-F238E27FC236}">
                <a16:creationId xmlns:a16="http://schemas.microsoft.com/office/drawing/2014/main" id="{F56440F2-1E64-B6C0-99D8-0C19BFD5282A}"/>
              </a:ext>
            </a:extLst>
          </p:cNvPr>
          <p:cNvSpPr txBox="1"/>
          <p:nvPr/>
        </p:nvSpPr>
        <p:spPr>
          <a:xfrm>
            <a:off x="3530600" y="3182153"/>
            <a:ext cx="2370138" cy="113159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rgbClr val="3C3C3B"/>
                </a:solidFill>
                <a:effectLst/>
                <a:uLnTx/>
                <a:uFillTx/>
                <a:latin typeface="Arial" panose="020B0604020202020204" pitchFamily="34" charset="0"/>
                <a:cs typeface="Arial" panose="020B0604020202020204" pitchFamily="34" charset="0"/>
              </a:rPr>
              <a:t>Functional Skills Coordinator</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600" b="0" i="0" u="none" strike="noStrike" kern="1200" cap="none" spc="0" normalizeH="0" baseline="0" noProof="0" dirty="0">
                <a:ln>
                  <a:noFill/>
                </a:ln>
                <a:solidFill>
                  <a:srgbClr val="6E368A">
                    <a:lumMod val="75000"/>
                  </a:srgbClr>
                </a:solidFill>
                <a:effectLst/>
                <a:uLnTx/>
                <a:uFillTx/>
                <a:latin typeface="Arial" panose="020B0604020202020204" pitchFamily="34" charset="0"/>
                <a:cs typeface="Arial" panose="020B0604020202020204" pitchFamily="34" charset="0"/>
              </a:rPr>
              <a:t>Rebecca Bissett</a:t>
            </a:r>
          </a:p>
          <a:p>
            <a:pPr algn="ctr"/>
            <a:endParaRPr lang="en-GB" sz="1600" dirty="0">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7799BA79-288D-412D-C371-B558D0F56A2E}"/>
              </a:ext>
            </a:extLst>
          </p:cNvPr>
          <p:cNvSpPr/>
          <p:nvPr/>
        </p:nvSpPr>
        <p:spPr>
          <a:xfrm rot="16200000">
            <a:off x="5685735" y="1792112"/>
            <a:ext cx="3411744" cy="2370139"/>
          </a:xfrm>
          <a:custGeom>
            <a:avLst/>
            <a:gdLst>
              <a:gd name="connsiteX0" fmla="*/ 4685674 w 4685674"/>
              <a:gd name="connsiteY0" fmla="*/ 1185069 h 2370139"/>
              <a:gd name="connsiteX1" fmla="*/ 3512356 w 4685674"/>
              <a:gd name="connsiteY1" fmla="*/ 2370138 h 2370139"/>
              <a:gd name="connsiteX2" fmla="*/ 2346636 w 4685674"/>
              <a:gd name="connsiteY2" fmla="*/ 2370137 h 2370139"/>
              <a:gd name="connsiteX3" fmla="*/ 2346636 w 4685674"/>
              <a:gd name="connsiteY3" fmla="*/ 2370139 h 2370139"/>
              <a:gd name="connsiteX4" fmla="*/ 1173318 w 4685674"/>
              <a:gd name="connsiteY4" fmla="*/ 2370139 h 2370139"/>
              <a:gd name="connsiteX5" fmla="*/ 0 w 4685674"/>
              <a:gd name="connsiteY5" fmla="*/ 1185070 h 2370139"/>
              <a:gd name="connsiteX6" fmla="*/ 1173318 w 4685674"/>
              <a:gd name="connsiteY6" fmla="*/ 1 h 2370139"/>
              <a:gd name="connsiteX7" fmla="*/ 2339038 w 4685674"/>
              <a:gd name="connsiteY7" fmla="*/ 2 h 2370139"/>
              <a:gd name="connsiteX8" fmla="*/ 2339038 w 4685674"/>
              <a:gd name="connsiteY8" fmla="*/ 0 h 2370139"/>
              <a:gd name="connsiteX9" fmla="*/ 3512356 w 4685674"/>
              <a:gd name="connsiteY9" fmla="*/ 0 h 2370139"/>
              <a:gd name="connsiteX10" fmla="*/ 4685674 w 4685674"/>
              <a:gd name="connsiteY10" fmla="*/ 1185069 h 237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5674" h="2370139">
                <a:moveTo>
                  <a:pt x="4685674" y="1185069"/>
                </a:moveTo>
                <a:cubicBezTo>
                  <a:pt x="4685674" y="1839565"/>
                  <a:pt x="4160362" y="2370138"/>
                  <a:pt x="3512356" y="2370138"/>
                </a:cubicBezTo>
                <a:lnTo>
                  <a:pt x="2346636" y="2370137"/>
                </a:lnTo>
                <a:lnTo>
                  <a:pt x="2346636" y="2370139"/>
                </a:lnTo>
                <a:lnTo>
                  <a:pt x="1173318" y="2370139"/>
                </a:lnTo>
                <a:cubicBezTo>
                  <a:pt x="525312" y="2370139"/>
                  <a:pt x="0" y="1839566"/>
                  <a:pt x="0" y="1185070"/>
                </a:cubicBezTo>
                <a:cubicBezTo>
                  <a:pt x="0" y="530574"/>
                  <a:pt x="525312" y="1"/>
                  <a:pt x="1173318" y="1"/>
                </a:cubicBezTo>
                <a:lnTo>
                  <a:pt x="2339038" y="2"/>
                </a:lnTo>
                <a:lnTo>
                  <a:pt x="2339038" y="0"/>
                </a:lnTo>
                <a:lnTo>
                  <a:pt x="3512356" y="0"/>
                </a:lnTo>
                <a:cubicBezTo>
                  <a:pt x="4160362" y="0"/>
                  <a:pt x="4685674" y="530573"/>
                  <a:pt x="4685674" y="1185069"/>
                </a:cubicBezTo>
                <a:close/>
              </a:path>
            </a:pathLst>
          </a:custGeom>
          <a:solidFill>
            <a:srgbClr val="88CFE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8" name="TextBox 37">
            <a:extLst>
              <a:ext uri="{FF2B5EF4-FFF2-40B4-BE49-F238E27FC236}">
                <a16:creationId xmlns:a16="http://schemas.microsoft.com/office/drawing/2014/main" id="{7E2DB49E-A58E-318E-14C5-25B0FE01E9C3}"/>
              </a:ext>
            </a:extLst>
          </p:cNvPr>
          <p:cNvSpPr txBox="1"/>
          <p:nvPr/>
        </p:nvSpPr>
        <p:spPr>
          <a:xfrm>
            <a:off x="6173455" y="3148294"/>
            <a:ext cx="2370138" cy="1077218"/>
          </a:xfrm>
          <a:prstGeom prst="rect">
            <a:avLst/>
          </a:prstGeom>
          <a:noFill/>
        </p:spPr>
        <p:txBody>
          <a:bodyPr wrap="square" rtlCol="0">
            <a:spAutoFit/>
          </a:bodyPr>
          <a:lstStyle/>
          <a:p>
            <a:pPr lvl="0" algn="ctr"/>
            <a:r>
              <a:rPr lang="en-US" sz="1600" b="1" dirty="0">
                <a:solidFill>
                  <a:srgbClr val="3C3C3B"/>
                </a:solidFill>
                <a:latin typeface="Arial" panose="020B0604020202020204" pitchFamily="34" charset="0"/>
                <a:cs typeface="Arial" panose="020B0604020202020204" pitchFamily="34" charset="0"/>
              </a:rPr>
              <a:t>Functional Skills Maths Tutor</a:t>
            </a:r>
          </a:p>
          <a:p>
            <a:pPr lvl="0" algn="ctr"/>
            <a:r>
              <a:rPr lang="en-US" sz="1600" b="0" dirty="0">
                <a:solidFill>
                  <a:schemeClr val="tx2">
                    <a:lumMod val="75000"/>
                  </a:schemeClr>
                </a:solidFill>
                <a:latin typeface="Arial" panose="020B0604020202020204" pitchFamily="34" charset="0"/>
                <a:cs typeface="Arial" panose="020B0604020202020204" pitchFamily="34" charset="0"/>
              </a:rPr>
              <a:t>Kathleen MacDonald </a:t>
            </a:r>
            <a:r>
              <a:rPr lang="en-GB" sz="1600" b="0" dirty="0">
                <a:latin typeface="Arial" panose="020B0604020202020204" pitchFamily="34" charset="0"/>
                <a:cs typeface="Arial" panose="020B0604020202020204" pitchFamily="34" charset="0"/>
              </a:rPr>
              <a:t>MA FFA CERA</a:t>
            </a:r>
            <a:endParaRPr lang="en-US" sz="1600" b="0" dirty="0">
              <a:solidFill>
                <a:schemeClr val="tx2">
                  <a:lumMod val="75000"/>
                </a:schemeClr>
              </a:solidFill>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E42DA72D-39B0-551F-E3FE-3C86EF87C565}"/>
              </a:ext>
            </a:extLst>
          </p:cNvPr>
          <p:cNvSpPr/>
          <p:nvPr/>
        </p:nvSpPr>
        <p:spPr>
          <a:xfrm rot="16200000">
            <a:off x="8297874" y="1792109"/>
            <a:ext cx="3411744" cy="2370139"/>
          </a:xfrm>
          <a:custGeom>
            <a:avLst/>
            <a:gdLst>
              <a:gd name="connsiteX0" fmla="*/ 4685675 w 4685675"/>
              <a:gd name="connsiteY0" fmla="*/ 1185070 h 2370139"/>
              <a:gd name="connsiteX1" fmla="*/ 3512356 w 4685675"/>
              <a:gd name="connsiteY1" fmla="*/ 2370139 h 2370139"/>
              <a:gd name="connsiteX2" fmla="*/ 2339037 w 4685675"/>
              <a:gd name="connsiteY2" fmla="*/ 2370138 h 2370139"/>
              <a:gd name="connsiteX3" fmla="*/ 1173318 w 4685675"/>
              <a:gd name="connsiteY3" fmla="*/ 2370138 h 2370139"/>
              <a:gd name="connsiteX4" fmla="*/ 0 w 4685675"/>
              <a:gd name="connsiteY4" fmla="*/ 1185068 h 2370139"/>
              <a:gd name="connsiteX5" fmla="*/ 1173318 w 4685675"/>
              <a:gd name="connsiteY5" fmla="*/ 0 h 2370139"/>
              <a:gd name="connsiteX6" fmla="*/ 2346637 w 4685675"/>
              <a:gd name="connsiteY6" fmla="*/ 0 h 2370139"/>
              <a:gd name="connsiteX7" fmla="*/ 2346637 w 4685675"/>
              <a:gd name="connsiteY7" fmla="*/ 1 h 2370139"/>
              <a:gd name="connsiteX8" fmla="*/ 3512356 w 4685675"/>
              <a:gd name="connsiteY8" fmla="*/ 1 h 2370139"/>
              <a:gd name="connsiteX9" fmla="*/ 4685675 w 4685675"/>
              <a:gd name="connsiteY9" fmla="*/ 1185070 h 237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75" h="2370139">
                <a:moveTo>
                  <a:pt x="4685675" y="1185070"/>
                </a:moveTo>
                <a:cubicBezTo>
                  <a:pt x="4685675" y="1839566"/>
                  <a:pt x="4160362" y="2370139"/>
                  <a:pt x="3512356" y="2370139"/>
                </a:cubicBezTo>
                <a:lnTo>
                  <a:pt x="2339037" y="2370138"/>
                </a:lnTo>
                <a:lnTo>
                  <a:pt x="1173318" y="2370138"/>
                </a:lnTo>
                <a:cubicBezTo>
                  <a:pt x="525312" y="2370138"/>
                  <a:pt x="0" y="1839564"/>
                  <a:pt x="0" y="1185068"/>
                </a:cubicBezTo>
                <a:cubicBezTo>
                  <a:pt x="0" y="530572"/>
                  <a:pt x="525312" y="0"/>
                  <a:pt x="1173318" y="0"/>
                </a:cubicBezTo>
                <a:lnTo>
                  <a:pt x="2346637" y="0"/>
                </a:lnTo>
                <a:lnTo>
                  <a:pt x="2346637" y="1"/>
                </a:lnTo>
                <a:lnTo>
                  <a:pt x="3512356" y="1"/>
                </a:lnTo>
                <a:cubicBezTo>
                  <a:pt x="4160362" y="1"/>
                  <a:pt x="4685675" y="530574"/>
                  <a:pt x="4685675" y="1185070"/>
                </a:cubicBezTo>
                <a:close/>
              </a:path>
            </a:pathLst>
          </a:custGeom>
          <a:solidFill>
            <a:srgbClr val="E8474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2" name="TextBox 41">
            <a:extLst>
              <a:ext uri="{FF2B5EF4-FFF2-40B4-BE49-F238E27FC236}">
                <a16:creationId xmlns:a16="http://schemas.microsoft.com/office/drawing/2014/main" id="{DE69CB9B-560F-DEA0-F888-009CC7B7FA17}"/>
              </a:ext>
            </a:extLst>
          </p:cNvPr>
          <p:cNvSpPr txBox="1"/>
          <p:nvPr/>
        </p:nvSpPr>
        <p:spPr>
          <a:xfrm>
            <a:off x="8818677" y="3180081"/>
            <a:ext cx="2370138" cy="830997"/>
          </a:xfrm>
          <a:prstGeom prst="rect">
            <a:avLst/>
          </a:prstGeom>
          <a:noFill/>
        </p:spPr>
        <p:txBody>
          <a:bodyPr wrap="square" rtlCol="0">
            <a:spAutoFit/>
          </a:bodyPr>
          <a:lstStyle/>
          <a:p>
            <a:pPr lvl="0" algn="ctr"/>
            <a:r>
              <a:rPr lang="en-US" sz="1600" b="1" dirty="0">
                <a:solidFill>
                  <a:srgbClr val="3C3C3B"/>
                </a:solidFill>
                <a:latin typeface="Arial" panose="020B0604020202020204" pitchFamily="34" charset="0"/>
                <a:cs typeface="Arial" panose="020B0604020202020204" pitchFamily="34" charset="0"/>
              </a:rPr>
              <a:t>Functional Skills English Tutor</a:t>
            </a:r>
          </a:p>
          <a:p>
            <a:pPr lvl="0" algn="ctr"/>
            <a:r>
              <a:rPr lang="en-US" sz="1600" b="0" dirty="0">
                <a:solidFill>
                  <a:srgbClr val="3C3C3B"/>
                </a:solidFill>
                <a:latin typeface="Arial" panose="020B0604020202020204" pitchFamily="34" charset="0"/>
                <a:cs typeface="Arial" panose="020B0604020202020204" pitchFamily="34" charset="0"/>
              </a:rPr>
              <a:t>Rebecca Roberts</a:t>
            </a:r>
            <a:endParaRPr lang="en-GB" sz="1600" b="0" dirty="0">
              <a:solidFill>
                <a:srgbClr val="7030A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23E8653-1100-A853-136A-031CA2F210DB}"/>
              </a:ext>
            </a:extLst>
          </p:cNvPr>
          <p:cNvSpPr txBox="1"/>
          <p:nvPr/>
        </p:nvSpPr>
        <p:spPr>
          <a:xfrm>
            <a:off x="9643730" y="946298"/>
            <a:ext cx="184731" cy="447495"/>
          </a:xfrm>
          <a:prstGeom prst="rect">
            <a:avLst/>
          </a:prstGeom>
          <a:noFill/>
        </p:spPr>
        <p:txBody>
          <a:bodyPr wrap="none" rtlCol="0">
            <a:spAutoFit/>
          </a:bodyPr>
          <a:lstStyle/>
          <a:p>
            <a:endParaRPr lang="en-GB"/>
          </a:p>
        </p:txBody>
      </p:sp>
      <p:pic>
        <p:nvPicPr>
          <p:cNvPr id="23" name="Picture Placeholder 19">
            <a:extLst>
              <a:ext uri="{FF2B5EF4-FFF2-40B4-BE49-F238E27FC236}">
                <a16:creationId xmlns:a16="http://schemas.microsoft.com/office/drawing/2014/main" id="{96970BE9-397A-23B6-E644-86775266364C}"/>
              </a:ext>
            </a:extLst>
          </p:cNvPr>
          <p:cNvPicPr>
            <a:picLocks noChangeAspect="1"/>
          </p:cNvPicPr>
          <p:nvPr/>
        </p:nvPicPr>
        <p:blipFill>
          <a:blip r:embed="rId2"/>
          <a:srcRect/>
          <a:stretch>
            <a:fillRect/>
          </a:stretch>
        </p:blipFill>
        <p:spPr>
          <a:xfrm>
            <a:off x="6671299" y="1506731"/>
            <a:ext cx="1440000" cy="14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4" descr="image">
            <a:extLst>
              <a:ext uri="{FF2B5EF4-FFF2-40B4-BE49-F238E27FC236}">
                <a16:creationId xmlns:a16="http://schemas.microsoft.com/office/drawing/2014/main" id="{BC21971F-05D2-3514-F406-453C17C74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082" r="4082"/>
          <a:stretch>
            <a:fillRect/>
          </a:stretch>
        </p:blipFill>
        <p:spPr bwMode="auto">
          <a:xfrm>
            <a:off x="3970774" y="1605193"/>
            <a:ext cx="1439862" cy="14398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6" name="Picture 25" descr="A person smiling at the camera&#10;&#10;Description automatically generated">
            <a:extLst>
              <a:ext uri="{FF2B5EF4-FFF2-40B4-BE49-F238E27FC236}">
                <a16:creationId xmlns:a16="http://schemas.microsoft.com/office/drawing/2014/main" id="{BF4FE166-A4FB-8140-53B1-5C93D8AA6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4719" y="1482782"/>
            <a:ext cx="1557106" cy="15196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9" name="Picture 28" descr="A person with blonde hair&#10;&#10;Description automatically generated">
            <a:extLst>
              <a:ext uri="{FF2B5EF4-FFF2-40B4-BE49-F238E27FC236}">
                <a16:creationId xmlns:a16="http://schemas.microsoft.com/office/drawing/2014/main" id="{DE48CC09-B80C-F676-51DE-9F6C58A7C0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581" y="1605193"/>
            <a:ext cx="1524000" cy="13951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Free-form: Shape 5">
            <a:extLst>
              <a:ext uri="{FF2B5EF4-FFF2-40B4-BE49-F238E27FC236}">
                <a16:creationId xmlns:a16="http://schemas.microsoft.com/office/drawing/2014/main" id="{70E0B707-3483-52FB-9379-7A2B1D8C1C5E}"/>
              </a:ext>
            </a:extLst>
          </p:cNvPr>
          <p:cNvSpPr/>
          <p:nvPr/>
        </p:nvSpPr>
        <p:spPr>
          <a:xfrm rot="16200000">
            <a:off x="4735722" y="4142743"/>
            <a:ext cx="2633469" cy="2370140"/>
          </a:xfrm>
          <a:custGeom>
            <a:avLst/>
            <a:gdLst>
              <a:gd name="connsiteX0" fmla="*/ 4685675 w 4685675"/>
              <a:gd name="connsiteY0" fmla="*/ 1185071 h 2370140"/>
              <a:gd name="connsiteX1" fmla="*/ 3512356 w 4685675"/>
              <a:gd name="connsiteY1" fmla="*/ 2370140 h 2370140"/>
              <a:gd name="connsiteX2" fmla="*/ 2339037 w 4685675"/>
              <a:gd name="connsiteY2" fmla="*/ 2370139 h 2370140"/>
              <a:gd name="connsiteX3" fmla="*/ 2339037 w 4685675"/>
              <a:gd name="connsiteY3" fmla="*/ 2370139 h 2370140"/>
              <a:gd name="connsiteX4" fmla="*/ 1173318 w 4685675"/>
              <a:gd name="connsiteY4" fmla="*/ 2370138 h 2370140"/>
              <a:gd name="connsiteX5" fmla="*/ 0 w 4685675"/>
              <a:gd name="connsiteY5" fmla="*/ 1185069 h 2370140"/>
              <a:gd name="connsiteX6" fmla="*/ 1173318 w 4685675"/>
              <a:gd name="connsiteY6" fmla="*/ 0 h 2370140"/>
              <a:gd name="connsiteX7" fmla="*/ 2346637 w 4685675"/>
              <a:gd name="connsiteY7" fmla="*/ 2 h 2370140"/>
              <a:gd name="connsiteX8" fmla="*/ 2346637 w 4685675"/>
              <a:gd name="connsiteY8" fmla="*/ 2 h 2370140"/>
              <a:gd name="connsiteX9" fmla="*/ 3512356 w 4685675"/>
              <a:gd name="connsiteY9" fmla="*/ 2 h 2370140"/>
              <a:gd name="connsiteX10" fmla="*/ 4685675 w 4685675"/>
              <a:gd name="connsiteY10" fmla="*/ 1185071 h 237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5675" h="2370140">
                <a:moveTo>
                  <a:pt x="4685675" y="1185071"/>
                </a:moveTo>
                <a:cubicBezTo>
                  <a:pt x="4685675" y="1839567"/>
                  <a:pt x="4160362" y="2370140"/>
                  <a:pt x="3512356" y="2370140"/>
                </a:cubicBezTo>
                <a:lnTo>
                  <a:pt x="2339037" y="2370139"/>
                </a:lnTo>
                <a:lnTo>
                  <a:pt x="2339037" y="2370139"/>
                </a:lnTo>
                <a:lnTo>
                  <a:pt x="1173318" y="2370138"/>
                </a:lnTo>
                <a:cubicBezTo>
                  <a:pt x="525312" y="2370138"/>
                  <a:pt x="0" y="1839565"/>
                  <a:pt x="0" y="1185069"/>
                </a:cubicBezTo>
                <a:cubicBezTo>
                  <a:pt x="0" y="530573"/>
                  <a:pt x="525312" y="0"/>
                  <a:pt x="1173318" y="0"/>
                </a:cubicBezTo>
                <a:lnTo>
                  <a:pt x="2346637" y="2"/>
                </a:lnTo>
                <a:lnTo>
                  <a:pt x="2346637" y="2"/>
                </a:lnTo>
                <a:lnTo>
                  <a:pt x="3512356" y="2"/>
                </a:lnTo>
                <a:cubicBezTo>
                  <a:pt x="4160362" y="2"/>
                  <a:pt x="4685675" y="530575"/>
                  <a:pt x="4685675" y="1185071"/>
                </a:cubicBezTo>
                <a:close/>
              </a:path>
            </a:pathLst>
          </a:custGeom>
          <a:solidFill>
            <a:srgbClr val="66BCB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2" name="Free-form: Shape 11">
            <a:extLst>
              <a:ext uri="{FF2B5EF4-FFF2-40B4-BE49-F238E27FC236}">
                <a16:creationId xmlns:a16="http://schemas.microsoft.com/office/drawing/2014/main" id="{F597E769-0357-09CE-BB8A-9E2878857BA9}"/>
              </a:ext>
            </a:extLst>
          </p:cNvPr>
          <p:cNvSpPr/>
          <p:nvPr/>
        </p:nvSpPr>
        <p:spPr>
          <a:xfrm rot="16200000">
            <a:off x="7427949" y="4116166"/>
            <a:ext cx="2686622" cy="2370141"/>
          </a:xfrm>
          <a:custGeom>
            <a:avLst/>
            <a:gdLst>
              <a:gd name="connsiteX0" fmla="*/ 4686781 w 4686781"/>
              <a:gd name="connsiteY0" fmla="*/ 1185072 h 2370141"/>
              <a:gd name="connsiteX1" fmla="*/ 3513463 w 4686781"/>
              <a:gd name="connsiteY1" fmla="*/ 2370141 h 2370141"/>
              <a:gd name="connsiteX2" fmla="*/ 2340145 w 4686781"/>
              <a:gd name="connsiteY2" fmla="*/ 2370140 h 2370141"/>
              <a:gd name="connsiteX3" fmla="*/ 2340145 w 4686781"/>
              <a:gd name="connsiteY3" fmla="*/ 2370138 h 2370141"/>
              <a:gd name="connsiteX4" fmla="*/ 1173318 w 4686781"/>
              <a:gd name="connsiteY4" fmla="*/ 2370138 h 2370141"/>
              <a:gd name="connsiteX5" fmla="*/ 0 w 4686781"/>
              <a:gd name="connsiteY5" fmla="*/ 1185069 h 2370141"/>
              <a:gd name="connsiteX6" fmla="*/ 1173318 w 4686781"/>
              <a:gd name="connsiteY6" fmla="*/ 0 h 2370141"/>
              <a:gd name="connsiteX7" fmla="*/ 2346636 w 4686781"/>
              <a:gd name="connsiteY7" fmla="*/ 1 h 2370141"/>
              <a:gd name="connsiteX8" fmla="*/ 2346636 w 4686781"/>
              <a:gd name="connsiteY8" fmla="*/ 3 h 2370141"/>
              <a:gd name="connsiteX9" fmla="*/ 3513463 w 4686781"/>
              <a:gd name="connsiteY9" fmla="*/ 3 h 2370141"/>
              <a:gd name="connsiteX10" fmla="*/ 4686781 w 4686781"/>
              <a:gd name="connsiteY10" fmla="*/ 1185072 h 237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6781" h="2370141">
                <a:moveTo>
                  <a:pt x="4686781" y="1185072"/>
                </a:moveTo>
                <a:cubicBezTo>
                  <a:pt x="4686781" y="1839568"/>
                  <a:pt x="4161469" y="2370141"/>
                  <a:pt x="3513463" y="2370141"/>
                </a:cubicBezTo>
                <a:lnTo>
                  <a:pt x="2340145" y="2370140"/>
                </a:lnTo>
                <a:lnTo>
                  <a:pt x="2340145" y="2370138"/>
                </a:lnTo>
                <a:lnTo>
                  <a:pt x="1173318" y="2370138"/>
                </a:lnTo>
                <a:cubicBezTo>
                  <a:pt x="525312" y="2370138"/>
                  <a:pt x="0" y="1839565"/>
                  <a:pt x="0" y="1185069"/>
                </a:cubicBezTo>
                <a:cubicBezTo>
                  <a:pt x="0" y="530573"/>
                  <a:pt x="525312" y="0"/>
                  <a:pt x="1173318" y="0"/>
                </a:cubicBezTo>
                <a:lnTo>
                  <a:pt x="2346636" y="1"/>
                </a:lnTo>
                <a:lnTo>
                  <a:pt x="2346636" y="3"/>
                </a:lnTo>
                <a:lnTo>
                  <a:pt x="3513463" y="3"/>
                </a:lnTo>
                <a:cubicBezTo>
                  <a:pt x="4161469" y="3"/>
                  <a:pt x="4686781" y="530576"/>
                  <a:pt x="4686781" y="1185072"/>
                </a:cubicBezTo>
                <a:close/>
              </a:path>
            </a:pathLst>
          </a:custGeom>
          <a:solidFill>
            <a:srgbClr val="F9B0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u="sng"/>
          </a:p>
        </p:txBody>
      </p:sp>
      <p:sp>
        <p:nvSpPr>
          <p:cNvPr id="33" name="Free-form: Shape 13">
            <a:extLst>
              <a:ext uri="{FF2B5EF4-FFF2-40B4-BE49-F238E27FC236}">
                <a16:creationId xmlns:a16="http://schemas.microsoft.com/office/drawing/2014/main" id="{D864E96F-8015-8A72-2BF8-9378D147ED2E}"/>
              </a:ext>
            </a:extLst>
          </p:cNvPr>
          <p:cNvSpPr/>
          <p:nvPr/>
        </p:nvSpPr>
        <p:spPr>
          <a:xfrm rot="16200000">
            <a:off x="2027880" y="4124459"/>
            <a:ext cx="2633472" cy="2370139"/>
          </a:xfrm>
          <a:custGeom>
            <a:avLst/>
            <a:gdLst>
              <a:gd name="connsiteX0" fmla="*/ 4685675 w 4685675"/>
              <a:gd name="connsiteY0" fmla="*/ 1185070 h 2370139"/>
              <a:gd name="connsiteX1" fmla="*/ 3512356 w 4685675"/>
              <a:gd name="connsiteY1" fmla="*/ 2370139 h 2370139"/>
              <a:gd name="connsiteX2" fmla="*/ 2339037 w 4685675"/>
              <a:gd name="connsiteY2" fmla="*/ 2370138 h 2370139"/>
              <a:gd name="connsiteX3" fmla="*/ 1173318 w 4685675"/>
              <a:gd name="connsiteY3" fmla="*/ 2370138 h 2370139"/>
              <a:gd name="connsiteX4" fmla="*/ 0 w 4685675"/>
              <a:gd name="connsiteY4" fmla="*/ 1185068 h 2370139"/>
              <a:gd name="connsiteX5" fmla="*/ 1173318 w 4685675"/>
              <a:gd name="connsiteY5" fmla="*/ 0 h 2370139"/>
              <a:gd name="connsiteX6" fmla="*/ 2346637 w 4685675"/>
              <a:gd name="connsiteY6" fmla="*/ 0 h 2370139"/>
              <a:gd name="connsiteX7" fmla="*/ 2346637 w 4685675"/>
              <a:gd name="connsiteY7" fmla="*/ 1 h 2370139"/>
              <a:gd name="connsiteX8" fmla="*/ 3512356 w 4685675"/>
              <a:gd name="connsiteY8" fmla="*/ 1 h 2370139"/>
              <a:gd name="connsiteX9" fmla="*/ 4685675 w 4685675"/>
              <a:gd name="connsiteY9" fmla="*/ 1185070 h 237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5675" h="2370139">
                <a:moveTo>
                  <a:pt x="4685675" y="1185070"/>
                </a:moveTo>
                <a:cubicBezTo>
                  <a:pt x="4685675" y="1839566"/>
                  <a:pt x="4160362" y="2370139"/>
                  <a:pt x="3512356" y="2370139"/>
                </a:cubicBezTo>
                <a:lnTo>
                  <a:pt x="2339037" y="2370138"/>
                </a:lnTo>
                <a:lnTo>
                  <a:pt x="1173318" y="2370138"/>
                </a:lnTo>
                <a:cubicBezTo>
                  <a:pt x="525312" y="2370138"/>
                  <a:pt x="0" y="1839564"/>
                  <a:pt x="0" y="1185068"/>
                </a:cubicBezTo>
                <a:cubicBezTo>
                  <a:pt x="0" y="530572"/>
                  <a:pt x="525312" y="0"/>
                  <a:pt x="1173318" y="0"/>
                </a:cubicBezTo>
                <a:lnTo>
                  <a:pt x="2346637" y="0"/>
                </a:lnTo>
                <a:lnTo>
                  <a:pt x="2346637" y="1"/>
                </a:lnTo>
                <a:lnTo>
                  <a:pt x="3512356" y="1"/>
                </a:lnTo>
                <a:cubicBezTo>
                  <a:pt x="4160362" y="1"/>
                  <a:pt x="4685675" y="530574"/>
                  <a:pt x="4685675" y="1185070"/>
                </a:cubicBezTo>
                <a:close/>
              </a:path>
            </a:pathLst>
          </a:custGeom>
          <a:solidFill>
            <a:srgbClr val="E8474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35" name="Picture 6" descr="Image">
            <a:extLst>
              <a:ext uri="{FF2B5EF4-FFF2-40B4-BE49-F238E27FC236}">
                <a16:creationId xmlns:a16="http://schemas.microsoft.com/office/drawing/2014/main" id="{2A01953D-F605-5ADC-14C7-E2ACD75FA2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459" b="24497"/>
          <a:stretch/>
        </p:blipFill>
        <p:spPr bwMode="auto">
          <a:xfrm>
            <a:off x="2639572" y="4188975"/>
            <a:ext cx="1398011" cy="12688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77DA9B3-5851-91C6-2A49-BA07113FC34C}"/>
              </a:ext>
            </a:extLst>
          </p:cNvPr>
          <p:cNvSpPr txBox="1"/>
          <p:nvPr/>
        </p:nvSpPr>
        <p:spPr>
          <a:xfrm>
            <a:off x="2159548" y="5494357"/>
            <a:ext cx="2370138" cy="830997"/>
          </a:xfrm>
          <a:prstGeom prst="rect">
            <a:avLst/>
          </a:prstGeom>
          <a:noFill/>
        </p:spPr>
        <p:txBody>
          <a:bodyPr wrap="square" rtlCol="0">
            <a:spAutoFit/>
          </a:bodyPr>
          <a:lstStyle/>
          <a:p>
            <a:pPr lvl="0" algn="ctr"/>
            <a:r>
              <a:rPr lang="en-GB" sz="1600" b="1" dirty="0">
                <a:latin typeface="Arial" panose="020B0604020202020204" pitchFamily="34" charset="0"/>
                <a:cs typeface="Arial" panose="020B0604020202020204" pitchFamily="34" charset="0"/>
              </a:rPr>
              <a:t>Functional Skills Admin</a:t>
            </a:r>
          </a:p>
          <a:p>
            <a:pPr lvl="0" algn="ctr"/>
            <a:r>
              <a:rPr lang="en-US" sz="1600" b="0" dirty="0">
                <a:latin typeface="Arial" panose="020B0604020202020204" pitchFamily="34" charset="0"/>
                <a:cs typeface="Arial" panose="020B0604020202020204" pitchFamily="34" charset="0"/>
              </a:rPr>
              <a:t>Shanhary Suthaharan</a:t>
            </a:r>
            <a:endParaRPr lang="en-GB" sz="1600" b="0" dirty="0">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8A087AC3-B7B8-9FDA-154E-1636213C4560}"/>
              </a:ext>
            </a:extLst>
          </p:cNvPr>
          <p:cNvPicPr>
            <a:picLocks noChangeAspect="1"/>
          </p:cNvPicPr>
          <p:nvPr/>
        </p:nvPicPr>
        <p:blipFill rotWithShape="1">
          <a:blip r:embed="rId7"/>
          <a:srcRect l="43047" t="48047" r="43266" b="26949"/>
          <a:stretch/>
        </p:blipFill>
        <p:spPr>
          <a:xfrm>
            <a:off x="8075910" y="4140395"/>
            <a:ext cx="1453182" cy="14103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5" name="TextBox 44">
            <a:extLst>
              <a:ext uri="{FF2B5EF4-FFF2-40B4-BE49-F238E27FC236}">
                <a16:creationId xmlns:a16="http://schemas.microsoft.com/office/drawing/2014/main" id="{C388DB3D-C80D-DE35-B41D-E7AC97B475D6}"/>
              </a:ext>
            </a:extLst>
          </p:cNvPr>
          <p:cNvSpPr txBox="1"/>
          <p:nvPr/>
        </p:nvSpPr>
        <p:spPr>
          <a:xfrm>
            <a:off x="4878348" y="5545838"/>
            <a:ext cx="2370138" cy="830997"/>
          </a:xfrm>
          <a:prstGeom prst="rect">
            <a:avLst/>
          </a:prstGeom>
          <a:noFill/>
        </p:spPr>
        <p:txBody>
          <a:bodyPr wrap="square" rtlCol="0">
            <a:spAutoFit/>
          </a:bodyPr>
          <a:lstStyle/>
          <a:p>
            <a:pPr lvl="0" algn="ctr"/>
            <a:r>
              <a:rPr lang="en-GB" sz="1600" b="1" dirty="0">
                <a:latin typeface="Arial" panose="020B0604020202020204" pitchFamily="34" charset="0"/>
                <a:cs typeface="Arial" panose="020B0604020202020204" pitchFamily="34" charset="0"/>
              </a:rPr>
              <a:t>Functional Skills Admin</a:t>
            </a:r>
          </a:p>
          <a:p>
            <a:pPr lvl="0" algn="ctr"/>
            <a:r>
              <a:rPr lang="fi-FI" sz="1600" b="0" dirty="0">
                <a:latin typeface="Arial" panose="020B0604020202020204" pitchFamily="34" charset="0"/>
                <a:cs typeface="Arial" panose="020B0604020202020204" pitchFamily="34" charset="0"/>
              </a:rPr>
              <a:t>Camille Maltais</a:t>
            </a:r>
            <a:endParaRPr lang="en-GB" sz="1600" b="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D8ABC5E7-6FCB-6C7D-7039-BF7B353E2831}"/>
              </a:ext>
            </a:extLst>
          </p:cNvPr>
          <p:cNvSpPr txBox="1"/>
          <p:nvPr/>
        </p:nvSpPr>
        <p:spPr>
          <a:xfrm>
            <a:off x="7597148" y="5545838"/>
            <a:ext cx="2370138" cy="830997"/>
          </a:xfrm>
          <a:prstGeom prst="rect">
            <a:avLst/>
          </a:prstGeom>
          <a:noFill/>
        </p:spPr>
        <p:txBody>
          <a:bodyPr wrap="square" rtlCol="0">
            <a:spAutoFit/>
          </a:bodyPr>
          <a:lstStyle/>
          <a:p>
            <a:pPr lvl="0" algn="ctr"/>
            <a:r>
              <a:rPr lang="en-GB" sz="1600" b="1" dirty="0">
                <a:latin typeface="Arial" panose="020B0604020202020204" pitchFamily="34" charset="0"/>
                <a:cs typeface="Arial" panose="020B0604020202020204" pitchFamily="34" charset="0"/>
              </a:rPr>
              <a:t>Functional Skills Admin</a:t>
            </a:r>
          </a:p>
          <a:p>
            <a:pPr lvl="0" algn="ctr"/>
            <a:r>
              <a:rPr lang="fi-FI" sz="1600" b="0" dirty="0">
                <a:latin typeface="Arial" panose="020B0604020202020204" pitchFamily="34" charset="0"/>
                <a:cs typeface="Arial" panose="020B0604020202020204" pitchFamily="34" charset="0"/>
              </a:rPr>
              <a:t>Anneka Haskins</a:t>
            </a:r>
            <a:endParaRPr lang="en-GB" sz="1600" b="0" dirty="0">
              <a:latin typeface="Arial" panose="020B0604020202020204" pitchFamily="34" charset="0"/>
              <a:cs typeface="Arial" panose="020B0604020202020204" pitchFamily="34" charset="0"/>
            </a:endParaRPr>
          </a:p>
        </p:txBody>
      </p:sp>
      <p:pic>
        <p:nvPicPr>
          <p:cNvPr id="47" name="Picture 46">
            <a:extLst>
              <a:ext uri="{FF2B5EF4-FFF2-40B4-BE49-F238E27FC236}">
                <a16:creationId xmlns:a16="http://schemas.microsoft.com/office/drawing/2014/main" id="{7DF175B2-29AC-2535-E2BB-06518C72726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389993" y="4172701"/>
            <a:ext cx="1337716" cy="13377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90406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DC052E-90FC-6745-A20E-8FE54276A671}"/>
              </a:ext>
            </a:extLst>
          </p:cNvPr>
          <p:cNvSpPr>
            <a:spLocks noGrp="1"/>
          </p:cNvSpPr>
          <p:nvPr>
            <p:ph type="sldNum" sz="quarter" idx="12"/>
          </p:nvPr>
        </p:nvSpPr>
        <p:spPr/>
        <p:txBody>
          <a:bodyPr/>
          <a:lstStyle/>
          <a:p>
            <a:fld id="{3407867C-75BD-4144-8CEA-4B3EDFFD368C}" type="slidenum">
              <a:rPr lang="en-US" smtClean="0"/>
              <a:pPr/>
              <a:t>20</a:t>
            </a:fld>
            <a:endParaRPr lang="en-US"/>
          </a:p>
        </p:txBody>
      </p:sp>
      <p:sp>
        <p:nvSpPr>
          <p:cNvPr id="6" name="Text Placeholder 5">
            <a:extLst>
              <a:ext uri="{FF2B5EF4-FFF2-40B4-BE49-F238E27FC236}">
                <a16:creationId xmlns:a16="http://schemas.microsoft.com/office/drawing/2014/main" id="{D6D749AA-E4CA-C087-6C72-CBA0FA9D050D}"/>
              </a:ext>
            </a:extLst>
          </p:cNvPr>
          <p:cNvSpPr>
            <a:spLocks noGrp="1"/>
          </p:cNvSpPr>
          <p:nvPr>
            <p:ph type="body" sz="quarter" idx="10"/>
          </p:nvPr>
        </p:nvSpPr>
        <p:spPr/>
        <p:txBody>
          <a:bodyPr/>
          <a:lstStyle/>
          <a:p>
            <a:r>
              <a:rPr lang="en-GB" dirty="0"/>
              <a:t>Formal Presentation (Groups of 3-4 learners)</a:t>
            </a:r>
          </a:p>
        </p:txBody>
      </p:sp>
      <p:pic>
        <p:nvPicPr>
          <p:cNvPr id="5" name="Picture 4" descr="A diagram of a presentation&#10;&#10;Description automatically generated">
            <a:extLst>
              <a:ext uri="{FF2B5EF4-FFF2-40B4-BE49-F238E27FC236}">
                <a16:creationId xmlns:a16="http://schemas.microsoft.com/office/drawing/2014/main" id="{12E60877-1640-3A49-E92E-01F5933DF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25" y="1216123"/>
            <a:ext cx="8997838" cy="5061284"/>
          </a:xfrm>
          <a:prstGeom prst="rect">
            <a:avLst/>
          </a:prstGeom>
        </p:spPr>
      </p:pic>
    </p:spTree>
    <p:extLst>
      <p:ext uri="{BB962C8B-B14F-4D97-AF65-F5344CB8AC3E}">
        <p14:creationId xmlns:p14="http://schemas.microsoft.com/office/powerpoint/2010/main" val="2727328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6D017F-AB52-EA91-EC20-36FF3C5D23F0}"/>
              </a:ext>
            </a:extLst>
          </p:cNvPr>
          <p:cNvSpPr>
            <a:spLocks noGrp="1"/>
          </p:cNvSpPr>
          <p:nvPr>
            <p:ph type="sldNum" sz="quarter" idx="12"/>
          </p:nvPr>
        </p:nvSpPr>
        <p:spPr/>
        <p:txBody>
          <a:bodyPr/>
          <a:lstStyle/>
          <a:p>
            <a:fld id="{3407867C-75BD-4144-8CEA-4B3EDFFD368C}" type="slidenum">
              <a:rPr lang="en-US" smtClean="0"/>
              <a:pPr/>
              <a:t>21</a:t>
            </a:fld>
            <a:endParaRPr lang="en-US"/>
          </a:p>
        </p:txBody>
      </p:sp>
      <p:sp>
        <p:nvSpPr>
          <p:cNvPr id="3" name="Text Placeholder 2">
            <a:extLst>
              <a:ext uri="{FF2B5EF4-FFF2-40B4-BE49-F238E27FC236}">
                <a16:creationId xmlns:a16="http://schemas.microsoft.com/office/drawing/2014/main" id="{40273D6E-0FA1-4250-0E71-050A61478DFF}"/>
              </a:ext>
            </a:extLst>
          </p:cNvPr>
          <p:cNvSpPr>
            <a:spLocks noGrp="1"/>
          </p:cNvSpPr>
          <p:nvPr>
            <p:ph type="body" sz="quarter" idx="11"/>
          </p:nvPr>
        </p:nvSpPr>
        <p:spPr/>
        <p:txBody>
          <a:bodyPr/>
          <a:lstStyle/>
          <a:p>
            <a:pPr marL="285750" indent="-228600">
              <a:lnSpc>
                <a:spcPct val="90000"/>
              </a:lnSpc>
              <a:spcAft>
                <a:spcPts val="600"/>
              </a:spcAft>
              <a:buFont typeface="Arial" panose="020B0604020202020204" pitchFamily="34" charset="0"/>
              <a:buChar char="•"/>
            </a:pPr>
            <a:r>
              <a:rPr lang="en-US" sz="1600" dirty="0"/>
              <a:t>Think of a familiar topic that you would like to focus your presentation on.</a:t>
            </a:r>
          </a:p>
          <a:p>
            <a:pPr marL="57150">
              <a:lnSpc>
                <a:spcPct val="90000"/>
              </a:lnSpc>
              <a:spcAft>
                <a:spcPts val="600"/>
              </a:spcAft>
            </a:pPr>
            <a:endParaRPr lang="en-US" sz="1600" dirty="0"/>
          </a:p>
          <a:p>
            <a:pPr marL="285750" indent="-228600">
              <a:lnSpc>
                <a:spcPct val="90000"/>
              </a:lnSpc>
              <a:spcAft>
                <a:spcPts val="600"/>
              </a:spcAft>
              <a:buFont typeface="Arial" panose="020B0604020202020204" pitchFamily="34" charset="0"/>
              <a:buChar char="•"/>
            </a:pPr>
            <a:r>
              <a:rPr lang="en-US" sz="1600" dirty="0"/>
              <a:t>Think about what you would like to achieve from your presentation. Would you like to inform, persuade, entertain or explain something to your peers when you present? Keep this in mind when you plan your ideas. </a:t>
            </a:r>
          </a:p>
          <a:p>
            <a:pPr marL="57150">
              <a:lnSpc>
                <a:spcPct val="90000"/>
              </a:lnSpc>
              <a:spcAft>
                <a:spcPts val="600"/>
              </a:spcAft>
            </a:pPr>
            <a:endParaRPr lang="en-US" sz="1600" dirty="0"/>
          </a:p>
          <a:p>
            <a:pPr marL="285750" indent="-228600">
              <a:lnSpc>
                <a:spcPct val="90000"/>
              </a:lnSpc>
              <a:spcAft>
                <a:spcPts val="600"/>
              </a:spcAft>
              <a:buFont typeface="Arial" panose="020B0604020202020204" pitchFamily="34" charset="0"/>
              <a:buChar char="•"/>
            </a:pPr>
            <a:r>
              <a:rPr lang="en-US" sz="1600" dirty="0"/>
              <a:t>Ensure that you choose the right tone, language and level of knowledge.</a:t>
            </a:r>
          </a:p>
          <a:p>
            <a:endParaRPr lang="en-GB" dirty="0"/>
          </a:p>
        </p:txBody>
      </p:sp>
      <p:sp>
        <p:nvSpPr>
          <p:cNvPr id="4" name="Text Placeholder 3">
            <a:extLst>
              <a:ext uri="{FF2B5EF4-FFF2-40B4-BE49-F238E27FC236}">
                <a16:creationId xmlns:a16="http://schemas.microsoft.com/office/drawing/2014/main" id="{D65D95E1-3771-A3E2-738C-EEFE709E8F77}"/>
              </a:ext>
            </a:extLst>
          </p:cNvPr>
          <p:cNvSpPr>
            <a:spLocks noGrp="1"/>
          </p:cNvSpPr>
          <p:nvPr>
            <p:ph type="body" sz="quarter" idx="10"/>
          </p:nvPr>
        </p:nvSpPr>
        <p:spPr/>
        <p:txBody>
          <a:bodyPr/>
          <a:lstStyle/>
          <a:p>
            <a:r>
              <a:rPr lang="en-GB" dirty="0"/>
              <a:t>Planning</a:t>
            </a:r>
          </a:p>
        </p:txBody>
      </p:sp>
      <p:pic>
        <p:nvPicPr>
          <p:cNvPr id="7" name="Picture 6">
            <a:extLst>
              <a:ext uri="{FF2B5EF4-FFF2-40B4-BE49-F238E27FC236}">
                <a16:creationId xmlns:a16="http://schemas.microsoft.com/office/drawing/2014/main" id="{5E4435C1-476F-71DF-DE27-F099743926AA}"/>
              </a:ext>
            </a:extLst>
          </p:cNvPr>
          <p:cNvPicPr>
            <a:picLocks noChangeAspect="1"/>
          </p:cNvPicPr>
          <p:nvPr/>
        </p:nvPicPr>
        <p:blipFill rotWithShape="1">
          <a:blip r:embed="rId2"/>
          <a:srcRect l="29844" t="25849" r="29199" b="8536"/>
          <a:stretch/>
        </p:blipFill>
        <p:spPr>
          <a:xfrm>
            <a:off x="6255345" y="3429000"/>
            <a:ext cx="2967396" cy="2552701"/>
          </a:xfrm>
          <a:prstGeom prst="rect">
            <a:avLst/>
          </a:prstGeom>
        </p:spPr>
      </p:pic>
      <p:pic>
        <p:nvPicPr>
          <p:cNvPr id="8" name="Picture 7">
            <a:extLst>
              <a:ext uri="{FF2B5EF4-FFF2-40B4-BE49-F238E27FC236}">
                <a16:creationId xmlns:a16="http://schemas.microsoft.com/office/drawing/2014/main" id="{DC074445-BE47-A638-8DFA-3B4CE707A891}"/>
              </a:ext>
            </a:extLst>
          </p:cNvPr>
          <p:cNvPicPr>
            <a:picLocks noChangeAspect="1"/>
          </p:cNvPicPr>
          <p:nvPr/>
        </p:nvPicPr>
        <p:blipFill rotWithShape="1">
          <a:blip r:embed="rId3"/>
          <a:srcRect l="21798" t="32883" r="21874" b="13625"/>
          <a:stretch/>
        </p:blipFill>
        <p:spPr>
          <a:xfrm>
            <a:off x="5710701" y="540612"/>
            <a:ext cx="4766800" cy="2404847"/>
          </a:xfrm>
          <a:prstGeom prst="rect">
            <a:avLst/>
          </a:prstGeom>
        </p:spPr>
      </p:pic>
    </p:spTree>
    <p:extLst>
      <p:ext uri="{BB962C8B-B14F-4D97-AF65-F5344CB8AC3E}">
        <p14:creationId xmlns:p14="http://schemas.microsoft.com/office/powerpoint/2010/main" val="2311387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292E88-BBF4-AEE0-A7F9-4FD4F20F362E}"/>
              </a:ext>
            </a:extLst>
          </p:cNvPr>
          <p:cNvSpPr>
            <a:spLocks noGrp="1"/>
          </p:cNvSpPr>
          <p:nvPr>
            <p:ph type="sldNum" sz="quarter" idx="12"/>
          </p:nvPr>
        </p:nvSpPr>
        <p:spPr/>
        <p:txBody>
          <a:bodyPr/>
          <a:lstStyle/>
          <a:p>
            <a:fld id="{3407867C-75BD-4144-8CEA-4B3EDFFD368C}" type="slidenum">
              <a:rPr lang="en-US" smtClean="0"/>
              <a:pPr/>
              <a:t>22</a:t>
            </a:fld>
            <a:endParaRPr lang="en-US"/>
          </a:p>
        </p:txBody>
      </p:sp>
      <p:sp>
        <p:nvSpPr>
          <p:cNvPr id="3" name="Text Placeholder 2">
            <a:extLst>
              <a:ext uri="{FF2B5EF4-FFF2-40B4-BE49-F238E27FC236}">
                <a16:creationId xmlns:a16="http://schemas.microsoft.com/office/drawing/2014/main" id="{D4957C86-800E-4BF1-FBDC-8E7FF61B6ACE}"/>
              </a:ext>
            </a:extLst>
          </p:cNvPr>
          <p:cNvSpPr>
            <a:spLocks noGrp="1"/>
          </p:cNvSpPr>
          <p:nvPr>
            <p:ph type="body" sz="quarter" idx="11"/>
          </p:nvPr>
        </p:nvSpPr>
        <p:spPr>
          <a:xfrm>
            <a:off x="358285" y="1232784"/>
            <a:ext cx="5171439" cy="4564766"/>
          </a:xfrm>
        </p:spPr>
        <p:txBody>
          <a:bodyPr/>
          <a:lstStyle/>
          <a:p>
            <a:r>
              <a:rPr lang="en-GB" dirty="0"/>
              <a:t>Ensure you have three main elements to your presentation:</a:t>
            </a:r>
          </a:p>
          <a:p>
            <a:endParaRPr lang="en-GB" dirty="0"/>
          </a:p>
          <a:p>
            <a:r>
              <a:rPr lang="en-GB" b="1" dirty="0"/>
              <a:t>Beginning </a:t>
            </a:r>
          </a:p>
          <a:p>
            <a:pPr lvl="1"/>
            <a:r>
              <a:rPr lang="en-GB" sz="1600" dirty="0">
                <a:solidFill>
                  <a:schemeClr val="tx1"/>
                </a:solidFill>
              </a:rPr>
              <a:t>Introduce yourself</a:t>
            </a:r>
          </a:p>
          <a:p>
            <a:pPr lvl="1"/>
            <a:r>
              <a:rPr lang="en-GB" sz="1600" dirty="0">
                <a:solidFill>
                  <a:schemeClr val="tx1"/>
                </a:solidFill>
              </a:rPr>
              <a:t>Explain the main points you will cover</a:t>
            </a:r>
          </a:p>
          <a:p>
            <a:pPr lvl="0"/>
            <a:r>
              <a:rPr lang="en-GB" b="1" dirty="0"/>
              <a:t>Middle </a:t>
            </a:r>
          </a:p>
          <a:p>
            <a:pPr lvl="1"/>
            <a:r>
              <a:rPr lang="en-GB" sz="1600" dirty="0">
                <a:solidFill>
                  <a:schemeClr val="tx1"/>
                </a:solidFill>
              </a:rPr>
              <a:t>Go through your points logically and in sequence </a:t>
            </a:r>
          </a:p>
          <a:p>
            <a:pPr lvl="0"/>
            <a:r>
              <a:rPr lang="en-GB" b="1" dirty="0"/>
              <a:t>End </a:t>
            </a:r>
          </a:p>
          <a:p>
            <a:pPr lvl="1"/>
            <a:r>
              <a:rPr lang="en-GB" sz="1600" dirty="0">
                <a:solidFill>
                  <a:schemeClr val="tx1"/>
                </a:solidFill>
              </a:rPr>
              <a:t>You could use your original introduction as a summary of main points</a:t>
            </a:r>
          </a:p>
          <a:p>
            <a:pPr lvl="1"/>
            <a:r>
              <a:rPr lang="en-GB" sz="1600" dirty="0">
                <a:solidFill>
                  <a:schemeClr val="tx1"/>
                </a:solidFill>
              </a:rPr>
              <a:t>Give a conclusion </a:t>
            </a:r>
          </a:p>
          <a:p>
            <a:endParaRPr lang="en-GB" dirty="0"/>
          </a:p>
        </p:txBody>
      </p:sp>
      <p:sp>
        <p:nvSpPr>
          <p:cNvPr id="4" name="Text Placeholder 3">
            <a:extLst>
              <a:ext uri="{FF2B5EF4-FFF2-40B4-BE49-F238E27FC236}">
                <a16:creationId xmlns:a16="http://schemas.microsoft.com/office/drawing/2014/main" id="{840E44BC-0A41-39FB-F68D-D6778E7B0776}"/>
              </a:ext>
            </a:extLst>
          </p:cNvPr>
          <p:cNvSpPr>
            <a:spLocks noGrp="1"/>
          </p:cNvSpPr>
          <p:nvPr>
            <p:ph type="body" sz="quarter" idx="10"/>
          </p:nvPr>
        </p:nvSpPr>
        <p:spPr/>
        <p:txBody>
          <a:bodyPr/>
          <a:lstStyle/>
          <a:p>
            <a:r>
              <a:rPr lang="en-US" sz="3200" b="1" kern="1200" dirty="0">
                <a:latin typeface="+mj-lt"/>
                <a:ea typeface="+mj-ea"/>
                <a:cs typeface="+mj-cs"/>
              </a:rPr>
              <a:t>Structure</a:t>
            </a:r>
          </a:p>
          <a:p>
            <a:endParaRPr lang="en-GB" dirty="0"/>
          </a:p>
        </p:txBody>
      </p:sp>
      <p:pic>
        <p:nvPicPr>
          <p:cNvPr id="5" name="Picture 4">
            <a:extLst>
              <a:ext uri="{FF2B5EF4-FFF2-40B4-BE49-F238E27FC236}">
                <a16:creationId xmlns:a16="http://schemas.microsoft.com/office/drawing/2014/main" id="{0F5EAA28-058C-E106-58AA-0B9F93D283E2}"/>
              </a:ext>
            </a:extLst>
          </p:cNvPr>
          <p:cNvPicPr>
            <a:picLocks noChangeAspect="1"/>
          </p:cNvPicPr>
          <p:nvPr/>
        </p:nvPicPr>
        <p:blipFill rotWithShape="1">
          <a:blip r:embed="rId2"/>
          <a:srcRect l="23984" t="32500" r="25235" b="12795"/>
          <a:stretch/>
        </p:blipFill>
        <p:spPr>
          <a:xfrm>
            <a:off x="5727701" y="447352"/>
            <a:ext cx="4597399" cy="2631127"/>
          </a:xfrm>
          <a:prstGeom prst="rect">
            <a:avLst/>
          </a:prstGeom>
        </p:spPr>
      </p:pic>
    </p:spTree>
    <p:extLst>
      <p:ext uri="{BB962C8B-B14F-4D97-AF65-F5344CB8AC3E}">
        <p14:creationId xmlns:p14="http://schemas.microsoft.com/office/powerpoint/2010/main" val="265363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C3BABF-43E6-B8BC-C1AC-5150A3E72881}"/>
              </a:ext>
            </a:extLst>
          </p:cNvPr>
          <p:cNvSpPr>
            <a:spLocks noGrp="1"/>
          </p:cNvSpPr>
          <p:nvPr>
            <p:ph type="sldNum" sz="quarter" idx="12"/>
          </p:nvPr>
        </p:nvSpPr>
        <p:spPr/>
        <p:txBody>
          <a:bodyPr/>
          <a:lstStyle/>
          <a:p>
            <a:fld id="{3407867C-75BD-4144-8CEA-4B3EDFFD368C}" type="slidenum">
              <a:rPr lang="en-US" smtClean="0"/>
              <a:pPr/>
              <a:t>23</a:t>
            </a:fld>
            <a:endParaRPr lang="en-US"/>
          </a:p>
        </p:txBody>
      </p:sp>
      <p:sp>
        <p:nvSpPr>
          <p:cNvPr id="3" name="Text Placeholder 2">
            <a:extLst>
              <a:ext uri="{FF2B5EF4-FFF2-40B4-BE49-F238E27FC236}">
                <a16:creationId xmlns:a16="http://schemas.microsoft.com/office/drawing/2014/main" id="{19DA5722-7F78-6387-92AC-9C719A59C5EC}"/>
              </a:ext>
            </a:extLst>
          </p:cNvPr>
          <p:cNvSpPr>
            <a:spLocks noGrp="1"/>
          </p:cNvSpPr>
          <p:nvPr>
            <p:ph type="body" sz="quarter" idx="11"/>
          </p:nvPr>
        </p:nvSpPr>
        <p:spPr>
          <a:xfrm>
            <a:off x="348125" y="1350259"/>
            <a:ext cx="4993640" cy="3805330"/>
          </a:xfrm>
        </p:spPr>
        <p:txBody>
          <a:bodyPr/>
          <a:lstStyle/>
          <a:p>
            <a:r>
              <a:rPr lang="en-GB" dirty="0"/>
              <a:t>Plan for the questions that you may be asked after your presentation:</a:t>
            </a:r>
          </a:p>
          <a:p>
            <a:pPr marL="742950" lvl="1" indent="-285750"/>
            <a:r>
              <a:rPr lang="en-GB" sz="1600" dirty="0">
                <a:solidFill>
                  <a:schemeClr val="tx1"/>
                </a:solidFill>
              </a:rPr>
              <a:t>Be prepared to clarify one or more of your points from your presentation</a:t>
            </a:r>
          </a:p>
          <a:p>
            <a:pPr marL="742950" lvl="1" indent="-285750"/>
            <a:r>
              <a:rPr lang="en-GB" sz="1600" dirty="0">
                <a:solidFill>
                  <a:schemeClr val="tx1"/>
                </a:solidFill>
              </a:rPr>
              <a:t>Ask your peers if they have any questions at the end if they haven’t already asked one</a:t>
            </a:r>
          </a:p>
          <a:p>
            <a:pPr marL="742950" lvl="1" indent="-285750"/>
            <a:r>
              <a:rPr lang="en-GB" sz="1600" dirty="0">
                <a:solidFill>
                  <a:schemeClr val="tx1"/>
                </a:solidFill>
              </a:rPr>
              <a:t>If you don’t understand a question, ask for clarification </a:t>
            </a:r>
          </a:p>
          <a:p>
            <a:endParaRPr lang="en-GB" dirty="0"/>
          </a:p>
        </p:txBody>
      </p:sp>
      <p:sp>
        <p:nvSpPr>
          <p:cNvPr id="4" name="Text Placeholder 3">
            <a:extLst>
              <a:ext uri="{FF2B5EF4-FFF2-40B4-BE49-F238E27FC236}">
                <a16:creationId xmlns:a16="http://schemas.microsoft.com/office/drawing/2014/main" id="{91C9B3AC-3CB2-3913-80EE-59EA5AF59B7B}"/>
              </a:ext>
            </a:extLst>
          </p:cNvPr>
          <p:cNvSpPr>
            <a:spLocks noGrp="1"/>
          </p:cNvSpPr>
          <p:nvPr>
            <p:ph type="body" sz="quarter" idx="10"/>
          </p:nvPr>
        </p:nvSpPr>
        <p:spPr/>
        <p:txBody>
          <a:bodyPr/>
          <a:lstStyle/>
          <a:p>
            <a:r>
              <a:rPr lang="en-GB" dirty="0"/>
              <a:t>Questions</a:t>
            </a:r>
          </a:p>
        </p:txBody>
      </p:sp>
      <p:pic>
        <p:nvPicPr>
          <p:cNvPr id="5" name="Picture 4">
            <a:extLst>
              <a:ext uri="{FF2B5EF4-FFF2-40B4-BE49-F238E27FC236}">
                <a16:creationId xmlns:a16="http://schemas.microsoft.com/office/drawing/2014/main" id="{18D9F9F2-F373-8FDF-B63F-5EF84A085711}"/>
              </a:ext>
            </a:extLst>
          </p:cNvPr>
          <p:cNvPicPr>
            <a:picLocks noChangeAspect="1"/>
          </p:cNvPicPr>
          <p:nvPr/>
        </p:nvPicPr>
        <p:blipFill rotWithShape="1">
          <a:blip r:embed="rId2"/>
          <a:srcRect l="25277" r="24424"/>
          <a:stretch/>
        </p:blipFill>
        <p:spPr>
          <a:xfrm>
            <a:off x="5003628" y="2984423"/>
            <a:ext cx="3539490" cy="3523057"/>
          </a:xfrm>
          <a:prstGeom prst="rect">
            <a:avLst/>
          </a:prstGeom>
        </p:spPr>
      </p:pic>
    </p:spTree>
    <p:extLst>
      <p:ext uri="{BB962C8B-B14F-4D97-AF65-F5344CB8AC3E}">
        <p14:creationId xmlns:p14="http://schemas.microsoft.com/office/powerpoint/2010/main" val="2085679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B4326E-DB2C-F015-B313-23D51AA4B981}"/>
              </a:ext>
            </a:extLst>
          </p:cNvPr>
          <p:cNvSpPr>
            <a:spLocks noGrp="1"/>
          </p:cNvSpPr>
          <p:nvPr>
            <p:ph type="sldNum" sz="quarter" idx="12"/>
          </p:nvPr>
        </p:nvSpPr>
        <p:spPr/>
        <p:txBody>
          <a:bodyPr/>
          <a:lstStyle/>
          <a:p>
            <a:fld id="{3407867C-75BD-4144-8CEA-4B3EDFFD368C}" type="slidenum">
              <a:rPr lang="en-US" smtClean="0"/>
              <a:pPr/>
              <a:t>24</a:t>
            </a:fld>
            <a:endParaRPr lang="en-US"/>
          </a:p>
        </p:txBody>
      </p:sp>
      <p:sp>
        <p:nvSpPr>
          <p:cNvPr id="3" name="Text Placeholder 2">
            <a:extLst>
              <a:ext uri="{FF2B5EF4-FFF2-40B4-BE49-F238E27FC236}">
                <a16:creationId xmlns:a16="http://schemas.microsoft.com/office/drawing/2014/main" id="{C5C2FED2-5CAE-0210-20A6-5F1024EE891D}"/>
              </a:ext>
            </a:extLst>
          </p:cNvPr>
          <p:cNvSpPr>
            <a:spLocks noGrp="1"/>
          </p:cNvSpPr>
          <p:nvPr>
            <p:ph type="body" sz="quarter" idx="11"/>
          </p:nvPr>
        </p:nvSpPr>
        <p:spPr>
          <a:xfrm>
            <a:off x="348125" y="1212733"/>
            <a:ext cx="4993640" cy="3805330"/>
          </a:xfrm>
        </p:spPr>
        <p:txBody>
          <a:bodyPr/>
          <a:lstStyle/>
          <a:p>
            <a:pPr>
              <a:lnSpc>
                <a:spcPct val="90000"/>
              </a:lnSpc>
            </a:pPr>
            <a:r>
              <a:rPr lang="en-US" dirty="0"/>
              <a:t>Take notes to prompt you during the discussion:</a:t>
            </a:r>
          </a:p>
          <a:p>
            <a:pPr marL="857250" lvl="1" indent="-285750"/>
            <a:r>
              <a:rPr lang="en-US" sz="1600" dirty="0">
                <a:solidFill>
                  <a:schemeClr val="tx1"/>
                </a:solidFill>
              </a:rPr>
              <a:t>Bullet points are most effective, and it is a good idea to use a large font size </a:t>
            </a:r>
          </a:p>
          <a:p>
            <a:pPr marL="857250" lvl="1" indent="-285750"/>
            <a:r>
              <a:rPr lang="en-US" sz="1600" dirty="0">
                <a:solidFill>
                  <a:schemeClr val="tx1"/>
                </a:solidFill>
              </a:rPr>
              <a:t>These notes should be used as prompts to guide you; you should not read directly from them</a:t>
            </a:r>
          </a:p>
          <a:p>
            <a:endParaRPr lang="en-GB" dirty="0"/>
          </a:p>
        </p:txBody>
      </p:sp>
      <p:sp>
        <p:nvSpPr>
          <p:cNvPr id="4" name="Text Placeholder 3">
            <a:extLst>
              <a:ext uri="{FF2B5EF4-FFF2-40B4-BE49-F238E27FC236}">
                <a16:creationId xmlns:a16="http://schemas.microsoft.com/office/drawing/2014/main" id="{ACD9B166-01FE-4F46-FB41-CF7854DCAF2B}"/>
              </a:ext>
            </a:extLst>
          </p:cNvPr>
          <p:cNvSpPr>
            <a:spLocks noGrp="1"/>
          </p:cNvSpPr>
          <p:nvPr>
            <p:ph type="body" sz="quarter" idx="10"/>
          </p:nvPr>
        </p:nvSpPr>
        <p:spPr/>
        <p:txBody>
          <a:bodyPr/>
          <a:lstStyle/>
          <a:p>
            <a:r>
              <a:rPr lang="en-GB" dirty="0"/>
              <a:t>Notes</a:t>
            </a:r>
          </a:p>
        </p:txBody>
      </p:sp>
      <p:pic>
        <p:nvPicPr>
          <p:cNvPr id="6" name="Picture 5">
            <a:extLst>
              <a:ext uri="{FF2B5EF4-FFF2-40B4-BE49-F238E27FC236}">
                <a16:creationId xmlns:a16="http://schemas.microsoft.com/office/drawing/2014/main" id="{67EF21F8-A65A-83EB-2969-B13E65372C98}"/>
              </a:ext>
            </a:extLst>
          </p:cNvPr>
          <p:cNvPicPr>
            <a:picLocks noChangeAspect="1"/>
          </p:cNvPicPr>
          <p:nvPr/>
        </p:nvPicPr>
        <p:blipFill rotWithShape="1">
          <a:blip r:embed="rId2"/>
          <a:srcRect l="24791" t="32883" r="23630" b="13625"/>
          <a:stretch/>
        </p:blipFill>
        <p:spPr>
          <a:xfrm>
            <a:off x="2241550" y="3238500"/>
            <a:ext cx="5486377" cy="3022775"/>
          </a:xfrm>
          <a:prstGeom prst="rect">
            <a:avLst/>
          </a:prstGeom>
        </p:spPr>
      </p:pic>
    </p:spTree>
    <p:extLst>
      <p:ext uri="{BB962C8B-B14F-4D97-AF65-F5344CB8AC3E}">
        <p14:creationId xmlns:p14="http://schemas.microsoft.com/office/powerpoint/2010/main" val="3776685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408DCC-CD42-5105-23B6-B989A08DB1A6}"/>
              </a:ext>
            </a:extLst>
          </p:cNvPr>
          <p:cNvSpPr>
            <a:spLocks noGrp="1"/>
          </p:cNvSpPr>
          <p:nvPr>
            <p:ph type="sldNum" sz="quarter" idx="12"/>
          </p:nvPr>
        </p:nvSpPr>
        <p:spPr/>
        <p:txBody>
          <a:bodyPr/>
          <a:lstStyle/>
          <a:p>
            <a:fld id="{3407867C-75BD-4144-8CEA-4B3EDFFD368C}" type="slidenum">
              <a:rPr lang="en-US" smtClean="0"/>
              <a:pPr/>
              <a:t>25</a:t>
            </a:fld>
            <a:endParaRPr lang="en-US"/>
          </a:p>
        </p:txBody>
      </p:sp>
      <p:sp>
        <p:nvSpPr>
          <p:cNvPr id="3" name="Text Placeholder 2">
            <a:extLst>
              <a:ext uri="{FF2B5EF4-FFF2-40B4-BE49-F238E27FC236}">
                <a16:creationId xmlns:a16="http://schemas.microsoft.com/office/drawing/2014/main" id="{902798D2-BA1A-482C-B207-398E73D7EBFC}"/>
              </a:ext>
            </a:extLst>
          </p:cNvPr>
          <p:cNvSpPr>
            <a:spLocks noGrp="1"/>
          </p:cNvSpPr>
          <p:nvPr>
            <p:ph type="body" sz="quarter" idx="11"/>
          </p:nvPr>
        </p:nvSpPr>
        <p:spPr>
          <a:xfrm>
            <a:off x="364880" y="1216123"/>
            <a:ext cx="9277495" cy="3805330"/>
          </a:xfrm>
        </p:spPr>
        <p:txBody>
          <a:bodyPr/>
          <a:lstStyle/>
          <a:p>
            <a:pPr marL="342900" indent="-342900">
              <a:lnSpc>
                <a:spcPct val="90000"/>
              </a:lnSpc>
              <a:spcAft>
                <a:spcPts val="600"/>
              </a:spcAft>
              <a:buFont typeface="Arial" panose="020B0604020202020204" pitchFamily="34" charset="0"/>
              <a:buChar char="•"/>
            </a:pPr>
            <a:r>
              <a:rPr lang="en-US" sz="1600" dirty="0"/>
              <a:t>Be confident and as relaxed as you can; planning well will help you to feel confident.</a:t>
            </a:r>
          </a:p>
          <a:p>
            <a:pPr marL="342900" indent="-342900">
              <a:lnSpc>
                <a:spcPct val="90000"/>
              </a:lnSpc>
              <a:spcAft>
                <a:spcPts val="600"/>
              </a:spcAft>
              <a:buFont typeface="Arial" panose="020B0604020202020204" pitchFamily="34" charset="0"/>
              <a:buChar char="•"/>
            </a:pPr>
            <a:r>
              <a:rPr lang="en-US" sz="1600" dirty="0"/>
              <a:t>If you get nervous, take deep breaths before you begin speaking to calm yourself and have a glass of water handy. Having a drink with fresh is a dry mouth and gives you a few seconds to have a break.</a:t>
            </a:r>
          </a:p>
          <a:p>
            <a:pPr marL="342900" indent="-342900">
              <a:lnSpc>
                <a:spcPct val="90000"/>
              </a:lnSpc>
              <a:spcAft>
                <a:spcPts val="600"/>
              </a:spcAft>
              <a:buFont typeface="Arial" panose="020B0604020202020204" pitchFamily="34" charset="0"/>
              <a:buChar char="•"/>
            </a:pPr>
            <a:r>
              <a:rPr lang="en-US" sz="1600" dirty="0"/>
              <a:t>Nervousness can cause you to speak too quickly. Try to speak calmly and slowly to ensure your audience understands what you are saying.</a:t>
            </a:r>
            <a:endParaRPr lang="en-US" dirty="0"/>
          </a:p>
          <a:p>
            <a:pPr marL="342900" indent="-342900">
              <a:lnSpc>
                <a:spcPct val="90000"/>
              </a:lnSpc>
              <a:spcAft>
                <a:spcPts val="600"/>
              </a:spcAft>
              <a:buFont typeface="Arial" panose="020B0604020202020204" pitchFamily="34" charset="0"/>
              <a:buChar char="•"/>
            </a:pPr>
            <a:r>
              <a:rPr lang="en-US" sz="1600" dirty="0"/>
              <a:t>Make eye contact with members of the audience and ensure you are not looking away from the screen. </a:t>
            </a:r>
          </a:p>
          <a:p>
            <a:pPr marL="342900" indent="-342900">
              <a:lnSpc>
                <a:spcPct val="90000"/>
              </a:lnSpc>
              <a:spcAft>
                <a:spcPts val="600"/>
              </a:spcAft>
              <a:buFont typeface="Arial" panose="020B0604020202020204" pitchFamily="34" charset="0"/>
              <a:buChar char="•"/>
            </a:pPr>
            <a:r>
              <a:rPr lang="en-US" sz="1600" dirty="0"/>
              <a:t>Use appropriate visuals and/or a PowerPoint presentation to make your presentation exciting and interesting.</a:t>
            </a:r>
          </a:p>
          <a:p>
            <a:pPr marL="342900" indent="-342900">
              <a:lnSpc>
                <a:spcPct val="90000"/>
              </a:lnSpc>
              <a:spcAft>
                <a:spcPts val="600"/>
              </a:spcAft>
              <a:buFont typeface="Arial" panose="020B0604020202020204" pitchFamily="34" charset="0"/>
              <a:buChar char="•"/>
            </a:pPr>
            <a:r>
              <a:rPr lang="en-US" sz="1600" dirty="0"/>
              <a:t>Don’t try to cover too much information. Focus on the message/information you want to get across to the audience.</a:t>
            </a:r>
          </a:p>
          <a:p>
            <a:pPr marL="342900" indent="-342900">
              <a:lnSpc>
                <a:spcPct val="90000"/>
              </a:lnSpc>
              <a:spcAft>
                <a:spcPts val="600"/>
              </a:spcAft>
              <a:buFont typeface="Arial" panose="020B0604020202020204" pitchFamily="34" charset="0"/>
              <a:buChar char="•"/>
            </a:pPr>
            <a:endParaRPr lang="en-US" sz="1600" dirty="0"/>
          </a:p>
          <a:p>
            <a:endParaRPr lang="en-GB" dirty="0"/>
          </a:p>
        </p:txBody>
      </p:sp>
      <p:sp>
        <p:nvSpPr>
          <p:cNvPr id="4" name="Text Placeholder 3">
            <a:extLst>
              <a:ext uri="{FF2B5EF4-FFF2-40B4-BE49-F238E27FC236}">
                <a16:creationId xmlns:a16="http://schemas.microsoft.com/office/drawing/2014/main" id="{57CCB734-1EB8-66B6-0F6A-0D157E678DBD}"/>
              </a:ext>
            </a:extLst>
          </p:cNvPr>
          <p:cNvSpPr>
            <a:spLocks noGrp="1"/>
          </p:cNvSpPr>
          <p:nvPr>
            <p:ph type="body" sz="quarter" idx="10"/>
          </p:nvPr>
        </p:nvSpPr>
        <p:spPr/>
        <p:txBody>
          <a:bodyPr/>
          <a:lstStyle/>
          <a:p>
            <a:r>
              <a:rPr lang="en-GB" dirty="0"/>
              <a:t>Presentation Tips</a:t>
            </a:r>
          </a:p>
        </p:txBody>
      </p:sp>
      <p:pic>
        <p:nvPicPr>
          <p:cNvPr id="6" name="Picture 5">
            <a:extLst>
              <a:ext uri="{FF2B5EF4-FFF2-40B4-BE49-F238E27FC236}">
                <a16:creationId xmlns:a16="http://schemas.microsoft.com/office/drawing/2014/main" id="{735F960B-421D-152C-4819-307FF950FDED}"/>
              </a:ext>
            </a:extLst>
          </p:cNvPr>
          <p:cNvPicPr>
            <a:picLocks noChangeAspect="1"/>
          </p:cNvPicPr>
          <p:nvPr/>
        </p:nvPicPr>
        <p:blipFill rotWithShape="1">
          <a:blip r:embed="rId2"/>
          <a:srcRect l="32969" t="34412" r="32734" b="14412"/>
          <a:stretch/>
        </p:blipFill>
        <p:spPr>
          <a:xfrm>
            <a:off x="6276975" y="4857750"/>
            <a:ext cx="2298887" cy="1822352"/>
          </a:xfrm>
          <a:prstGeom prst="rect">
            <a:avLst/>
          </a:prstGeom>
        </p:spPr>
      </p:pic>
    </p:spTree>
    <p:extLst>
      <p:ext uri="{BB962C8B-B14F-4D97-AF65-F5344CB8AC3E}">
        <p14:creationId xmlns:p14="http://schemas.microsoft.com/office/powerpoint/2010/main" val="1019527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6CF533-7F58-2B86-4B50-BF053B86056C}"/>
              </a:ext>
            </a:extLst>
          </p:cNvPr>
          <p:cNvSpPr>
            <a:spLocks noGrp="1"/>
          </p:cNvSpPr>
          <p:nvPr>
            <p:ph type="sldNum" sz="quarter" idx="12"/>
          </p:nvPr>
        </p:nvSpPr>
        <p:spPr/>
        <p:txBody>
          <a:bodyPr/>
          <a:lstStyle/>
          <a:p>
            <a:fld id="{3407867C-75BD-4144-8CEA-4B3EDFFD368C}" type="slidenum">
              <a:rPr lang="en-US" smtClean="0"/>
              <a:pPr/>
              <a:t>26</a:t>
            </a:fld>
            <a:endParaRPr lang="en-US"/>
          </a:p>
        </p:txBody>
      </p:sp>
      <p:sp>
        <p:nvSpPr>
          <p:cNvPr id="3" name="Text Placeholder 2">
            <a:extLst>
              <a:ext uri="{FF2B5EF4-FFF2-40B4-BE49-F238E27FC236}">
                <a16:creationId xmlns:a16="http://schemas.microsoft.com/office/drawing/2014/main" id="{5B702307-F3C0-B07A-A84B-2BCB656E4440}"/>
              </a:ext>
            </a:extLst>
          </p:cNvPr>
          <p:cNvSpPr>
            <a:spLocks noGrp="1"/>
          </p:cNvSpPr>
          <p:nvPr>
            <p:ph type="body" sz="quarter" idx="11"/>
          </p:nvPr>
        </p:nvSpPr>
        <p:spPr>
          <a:xfrm>
            <a:off x="348125" y="1216123"/>
            <a:ext cx="9724389" cy="3805330"/>
          </a:xfrm>
        </p:spPr>
        <p:txBody>
          <a:bodyPr/>
          <a:lstStyle/>
          <a:p>
            <a:pPr indent="-228600">
              <a:lnSpc>
                <a:spcPct val="90000"/>
              </a:lnSpc>
              <a:spcAft>
                <a:spcPts val="600"/>
              </a:spcAft>
              <a:buFont typeface="Arial" panose="020B0604020202020204" pitchFamily="34" charset="0"/>
              <a:buChar char="•"/>
            </a:pPr>
            <a:r>
              <a:rPr lang="en-US" sz="1600" dirty="0"/>
              <a:t>Do not read your presentation material although you can use short notes as a prompt.</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Ensure you practice your presentation in front of friends and/or a mirror.</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Thank your audience and ask them if they have any questions.</a:t>
            </a:r>
          </a:p>
          <a:p>
            <a:endParaRPr lang="en-GB" dirty="0"/>
          </a:p>
        </p:txBody>
      </p:sp>
      <p:sp>
        <p:nvSpPr>
          <p:cNvPr id="4" name="Text Placeholder 3">
            <a:extLst>
              <a:ext uri="{FF2B5EF4-FFF2-40B4-BE49-F238E27FC236}">
                <a16:creationId xmlns:a16="http://schemas.microsoft.com/office/drawing/2014/main" id="{BB6C69EC-455F-06DE-0580-5511F0BFDBDE}"/>
              </a:ext>
            </a:extLst>
          </p:cNvPr>
          <p:cNvSpPr>
            <a:spLocks noGrp="1"/>
          </p:cNvSpPr>
          <p:nvPr>
            <p:ph type="body" sz="quarter" idx="10"/>
          </p:nvPr>
        </p:nvSpPr>
        <p:spPr/>
        <p:txBody>
          <a:bodyPr/>
          <a:lstStyle/>
          <a:p>
            <a:r>
              <a:rPr lang="en-GB" dirty="0"/>
              <a:t>Helpful Tips</a:t>
            </a:r>
          </a:p>
        </p:txBody>
      </p:sp>
      <p:pic>
        <p:nvPicPr>
          <p:cNvPr id="6" name="Picture 5">
            <a:extLst>
              <a:ext uri="{FF2B5EF4-FFF2-40B4-BE49-F238E27FC236}">
                <a16:creationId xmlns:a16="http://schemas.microsoft.com/office/drawing/2014/main" id="{E30313C9-B8C5-EE26-4FAE-32D4C5FE0A63}"/>
              </a:ext>
            </a:extLst>
          </p:cNvPr>
          <p:cNvPicPr>
            <a:picLocks noChangeAspect="1"/>
          </p:cNvPicPr>
          <p:nvPr/>
        </p:nvPicPr>
        <p:blipFill rotWithShape="1">
          <a:blip r:embed="rId2"/>
          <a:srcRect l="23438" t="32883" r="24844" b="13625"/>
          <a:stretch/>
        </p:blipFill>
        <p:spPr>
          <a:xfrm>
            <a:off x="2428875" y="3429000"/>
            <a:ext cx="6240648" cy="3429000"/>
          </a:xfrm>
          <a:prstGeom prst="rect">
            <a:avLst/>
          </a:prstGeom>
        </p:spPr>
      </p:pic>
    </p:spTree>
    <p:extLst>
      <p:ext uri="{BB962C8B-B14F-4D97-AF65-F5344CB8AC3E}">
        <p14:creationId xmlns:p14="http://schemas.microsoft.com/office/powerpoint/2010/main" val="2007975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D7CEB7-86D2-30F6-D4AB-94AEA937EE13}"/>
              </a:ext>
            </a:extLst>
          </p:cNvPr>
          <p:cNvSpPr>
            <a:spLocks noGrp="1"/>
          </p:cNvSpPr>
          <p:nvPr>
            <p:ph type="body" sz="quarter" idx="10"/>
          </p:nvPr>
        </p:nvSpPr>
        <p:spPr/>
        <p:txBody>
          <a:bodyPr/>
          <a:lstStyle/>
          <a:p>
            <a:r>
              <a:rPr lang="en-GB" dirty="0"/>
              <a:t>Any Questions?</a:t>
            </a:r>
          </a:p>
        </p:txBody>
      </p:sp>
      <p:sp>
        <p:nvSpPr>
          <p:cNvPr id="4" name="Slide Number Placeholder 3">
            <a:extLst>
              <a:ext uri="{FF2B5EF4-FFF2-40B4-BE49-F238E27FC236}">
                <a16:creationId xmlns:a16="http://schemas.microsoft.com/office/drawing/2014/main" id="{224639A8-2627-CAE8-43C1-1FA7BEB42D0E}"/>
              </a:ext>
            </a:extLst>
          </p:cNvPr>
          <p:cNvSpPr>
            <a:spLocks noGrp="1"/>
          </p:cNvSpPr>
          <p:nvPr>
            <p:ph type="sldNum" sz="quarter" idx="12"/>
          </p:nvPr>
        </p:nvSpPr>
        <p:spPr/>
        <p:txBody>
          <a:bodyPr/>
          <a:lstStyle/>
          <a:p>
            <a:fld id="{3407867C-75BD-4144-8CEA-4B3EDFFD368C}" type="slidenum">
              <a:rPr lang="en-US" smtClean="0"/>
              <a:pPr/>
              <a:t>27</a:t>
            </a:fld>
            <a:endParaRPr lang="en-US"/>
          </a:p>
        </p:txBody>
      </p:sp>
      <p:pic>
        <p:nvPicPr>
          <p:cNvPr id="5" name="Picture 4">
            <a:extLst>
              <a:ext uri="{FF2B5EF4-FFF2-40B4-BE49-F238E27FC236}">
                <a16:creationId xmlns:a16="http://schemas.microsoft.com/office/drawing/2014/main" id="{E02956DC-2FCB-979F-8719-D1AF3AA728B0}"/>
              </a:ext>
            </a:extLst>
          </p:cNvPr>
          <p:cNvPicPr>
            <a:picLocks noChangeAspect="1"/>
          </p:cNvPicPr>
          <p:nvPr/>
        </p:nvPicPr>
        <p:blipFill rotWithShape="1">
          <a:blip r:embed="rId2"/>
          <a:srcRect l="25277" r="24424"/>
          <a:stretch/>
        </p:blipFill>
        <p:spPr>
          <a:xfrm>
            <a:off x="518160" y="1009651"/>
            <a:ext cx="5673090" cy="5646752"/>
          </a:xfrm>
          <a:prstGeom prst="rect">
            <a:avLst/>
          </a:prstGeom>
        </p:spPr>
      </p:pic>
    </p:spTree>
    <p:extLst>
      <p:ext uri="{BB962C8B-B14F-4D97-AF65-F5344CB8AC3E}">
        <p14:creationId xmlns:p14="http://schemas.microsoft.com/office/powerpoint/2010/main" val="425331381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9F9CBA-A284-AE5A-9F2C-C82086D36C7B}"/>
              </a:ext>
            </a:extLst>
          </p:cNvPr>
          <p:cNvSpPr>
            <a:spLocks noGrp="1"/>
          </p:cNvSpPr>
          <p:nvPr>
            <p:ph type="body" sz="quarter" idx="11"/>
          </p:nvPr>
        </p:nvSpPr>
        <p:spPr/>
        <p:txBody>
          <a:bodyPr/>
          <a:lstStyle/>
          <a:p>
            <a:pPr marL="457200" indent="-457200">
              <a:buFont typeface="+mj-lt"/>
              <a:buAutoNum type="arabicPeriod"/>
            </a:pPr>
            <a:r>
              <a:rPr lang="en-US" sz="1600" dirty="0">
                <a:latin typeface="Arial" panose="020B0604020202020204" pitchFamily="34" charset="0"/>
                <a:cs typeface="Arial" panose="020B0604020202020204" pitchFamily="34" charset="0"/>
              </a:rPr>
              <a:t>Review the Speaking and Listening information and planning materials </a:t>
            </a:r>
          </a:p>
          <a:p>
            <a:pPr marL="457200" indent="-457200">
              <a:buFont typeface="+mj-lt"/>
              <a:buAutoNum type="arabicPeriod"/>
            </a:pPr>
            <a:r>
              <a:rPr lang="en-US" sz="1600" dirty="0">
                <a:latin typeface="Arial" panose="020B0604020202020204" pitchFamily="34" charset="0"/>
                <a:cs typeface="Arial" panose="020B0604020202020204" pitchFamily="34" charset="0"/>
              </a:rPr>
              <a:t>Email </a:t>
            </a:r>
            <a:r>
              <a:rPr lang="en-US" sz="1600" dirty="0">
                <a:solidFill>
                  <a:srgbClr val="7030A0"/>
                </a:solidFill>
                <a:latin typeface="Arial" panose="020B0604020202020204" pitchFamily="34" charset="0"/>
                <a:cs typeface="Arial" panose="020B0604020202020204" pitchFamily="34" charset="0"/>
                <a:hlinkClick r:id="rId2"/>
              </a:rPr>
              <a:t>FunctionalSkills@bpp.com</a:t>
            </a:r>
            <a:r>
              <a:rPr lang="en-US" sz="1600" dirty="0">
                <a:solidFill>
                  <a:srgbClr val="7030A0"/>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to book your assessment date</a:t>
            </a:r>
          </a:p>
          <a:p>
            <a:pPr marL="457200" indent="-457200">
              <a:buFont typeface="+mj-lt"/>
              <a:buAutoNum type="arabicPeriod"/>
            </a:pPr>
            <a:r>
              <a:rPr lang="en-US" sz="1600" dirty="0">
                <a:latin typeface="Arial" panose="020B0604020202020204" pitchFamily="34" charset="0"/>
                <a:cs typeface="Arial" panose="020B0604020202020204" pitchFamily="34" charset="0"/>
              </a:rPr>
              <a:t>Ensure you have planned and rehearsed for the discussion and presentation</a:t>
            </a:r>
          </a:p>
          <a:p>
            <a:pPr marL="457200" indent="-457200">
              <a:buFont typeface="+mj-lt"/>
              <a:buAutoNum type="arabicPeriod"/>
            </a:pPr>
            <a:r>
              <a:rPr lang="en-US" sz="1600" dirty="0">
                <a:latin typeface="Arial" panose="020B0604020202020204" pitchFamily="34" charset="0"/>
                <a:cs typeface="Arial" panose="020B0604020202020204" pitchFamily="34" charset="0"/>
              </a:rPr>
              <a:t>Email your resources to </a:t>
            </a:r>
            <a:r>
              <a:rPr lang="en-US" sz="1600" dirty="0">
                <a:solidFill>
                  <a:srgbClr val="7030A0"/>
                </a:solidFill>
                <a:latin typeface="Arial" panose="020B0604020202020204" pitchFamily="34" charset="0"/>
                <a:cs typeface="Arial" panose="020B0604020202020204" pitchFamily="34" charset="0"/>
                <a:hlinkClick r:id="rId2"/>
              </a:rPr>
              <a:t>FunctionalSkills@bpp.com</a:t>
            </a:r>
            <a:r>
              <a:rPr lang="en-US" sz="1600" dirty="0">
                <a:solidFill>
                  <a:srgbClr val="7030A0"/>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prior to your assessment date</a:t>
            </a:r>
          </a:p>
          <a:p>
            <a:pPr marL="457200" indent="-457200">
              <a:buFont typeface="+mj-lt"/>
              <a:buAutoNum type="arabicPeriod"/>
            </a:pPr>
            <a:r>
              <a:rPr lang="en-US" sz="1600" dirty="0">
                <a:latin typeface="Arial" panose="020B0604020202020204" pitchFamily="34" charset="0"/>
                <a:cs typeface="Arial" panose="020B0604020202020204" pitchFamily="34" charset="0"/>
              </a:rPr>
              <a:t>Practice and rehearse a little more </a:t>
            </a:r>
            <a:endParaRPr lang="en-GB" dirty="0"/>
          </a:p>
        </p:txBody>
      </p:sp>
      <p:sp>
        <p:nvSpPr>
          <p:cNvPr id="3" name="Text Placeholder 2">
            <a:extLst>
              <a:ext uri="{FF2B5EF4-FFF2-40B4-BE49-F238E27FC236}">
                <a16:creationId xmlns:a16="http://schemas.microsoft.com/office/drawing/2014/main" id="{A79BDF35-1B3B-C098-790F-8BC42BEAE8D5}"/>
              </a:ext>
            </a:extLst>
          </p:cNvPr>
          <p:cNvSpPr>
            <a:spLocks noGrp="1"/>
          </p:cNvSpPr>
          <p:nvPr>
            <p:ph type="body" sz="quarter" idx="10"/>
          </p:nvPr>
        </p:nvSpPr>
        <p:spPr/>
        <p:txBody>
          <a:bodyPr/>
          <a:lstStyle/>
          <a:p>
            <a:r>
              <a:rPr lang="en-GB" dirty="0"/>
              <a:t>What happens next?</a:t>
            </a:r>
          </a:p>
        </p:txBody>
      </p:sp>
      <p:sp>
        <p:nvSpPr>
          <p:cNvPr id="4" name="Slide Number Placeholder 3">
            <a:extLst>
              <a:ext uri="{FF2B5EF4-FFF2-40B4-BE49-F238E27FC236}">
                <a16:creationId xmlns:a16="http://schemas.microsoft.com/office/drawing/2014/main" id="{C9CE5785-5DD8-E719-2FB6-3F0BA0894D05}"/>
              </a:ext>
            </a:extLst>
          </p:cNvPr>
          <p:cNvSpPr>
            <a:spLocks noGrp="1"/>
          </p:cNvSpPr>
          <p:nvPr>
            <p:ph type="sldNum" sz="quarter" idx="12"/>
          </p:nvPr>
        </p:nvSpPr>
        <p:spPr/>
        <p:txBody>
          <a:bodyPr/>
          <a:lstStyle/>
          <a:p>
            <a:fld id="{3407867C-75BD-4144-8CEA-4B3EDFFD368C}" type="slidenum">
              <a:rPr lang="en-US" smtClean="0"/>
              <a:pPr/>
              <a:t>28</a:t>
            </a:fld>
            <a:endParaRPr lang="en-US"/>
          </a:p>
        </p:txBody>
      </p:sp>
      <p:pic>
        <p:nvPicPr>
          <p:cNvPr id="6" name="Picture 5">
            <a:extLst>
              <a:ext uri="{FF2B5EF4-FFF2-40B4-BE49-F238E27FC236}">
                <a16:creationId xmlns:a16="http://schemas.microsoft.com/office/drawing/2014/main" id="{D4B20372-5BE6-4543-100B-5A7411892FFC}"/>
              </a:ext>
            </a:extLst>
          </p:cNvPr>
          <p:cNvPicPr>
            <a:picLocks noChangeAspect="1"/>
          </p:cNvPicPr>
          <p:nvPr/>
        </p:nvPicPr>
        <p:blipFill rotWithShape="1">
          <a:blip r:embed="rId3"/>
          <a:srcRect l="27578" t="32883" r="26562" b="13625"/>
          <a:stretch/>
        </p:blipFill>
        <p:spPr>
          <a:xfrm>
            <a:off x="6572249" y="857250"/>
            <a:ext cx="3494665" cy="2165525"/>
          </a:xfrm>
          <a:prstGeom prst="rect">
            <a:avLst/>
          </a:prstGeom>
        </p:spPr>
      </p:pic>
    </p:spTree>
    <p:extLst>
      <p:ext uri="{BB962C8B-B14F-4D97-AF65-F5344CB8AC3E}">
        <p14:creationId xmlns:p14="http://schemas.microsoft.com/office/powerpoint/2010/main" val="422766642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342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65CCD6-3AF2-A342-A5B3-001DD0AE4368}"/>
              </a:ext>
            </a:extLst>
          </p:cNvPr>
          <p:cNvSpPr/>
          <p:nvPr/>
        </p:nvSpPr>
        <p:spPr>
          <a:xfrm>
            <a:off x="669502" y="306161"/>
            <a:ext cx="4760470" cy="492443"/>
          </a:xfrm>
          <a:prstGeom prst="rect">
            <a:avLst/>
          </a:prstGeom>
        </p:spPr>
        <p:txBody>
          <a:bodyPr wrap="none">
            <a:spAutoFit/>
          </a:bodyPr>
          <a:lstStyle/>
          <a:p>
            <a:r>
              <a:rPr lang="en-GB" sz="2600" b="1" dirty="0"/>
              <a:t>How to Work Adobe Connect</a:t>
            </a:r>
            <a:endParaRPr lang="en-US" sz="2600" dirty="0"/>
          </a:p>
        </p:txBody>
      </p:sp>
      <p:pic>
        <p:nvPicPr>
          <p:cNvPr id="4" name="Picture 3">
            <a:extLst>
              <a:ext uri="{FF2B5EF4-FFF2-40B4-BE49-F238E27FC236}">
                <a16:creationId xmlns:a16="http://schemas.microsoft.com/office/drawing/2014/main" id="{B55BD21A-057B-7248-A22D-CA0F4C07A0DD}"/>
              </a:ext>
            </a:extLst>
          </p:cNvPr>
          <p:cNvPicPr>
            <a:picLocks noChangeAspect="1"/>
          </p:cNvPicPr>
          <p:nvPr/>
        </p:nvPicPr>
        <p:blipFill>
          <a:blip r:embed="rId2"/>
          <a:stretch>
            <a:fillRect/>
          </a:stretch>
        </p:blipFill>
        <p:spPr>
          <a:xfrm>
            <a:off x="783646" y="1206500"/>
            <a:ext cx="2413000" cy="5016500"/>
          </a:xfrm>
          <a:prstGeom prst="rect">
            <a:avLst/>
          </a:prstGeom>
        </p:spPr>
      </p:pic>
      <p:pic>
        <p:nvPicPr>
          <p:cNvPr id="5" name="Picture 4">
            <a:extLst>
              <a:ext uri="{FF2B5EF4-FFF2-40B4-BE49-F238E27FC236}">
                <a16:creationId xmlns:a16="http://schemas.microsoft.com/office/drawing/2014/main" id="{77176CE8-4AF9-76C1-C996-828A78D938C6}"/>
              </a:ext>
            </a:extLst>
          </p:cNvPr>
          <p:cNvPicPr>
            <a:picLocks noChangeAspect="1"/>
          </p:cNvPicPr>
          <p:nvPr/>
        </p:nvPicPr>
        <p:blipFill rotWithShape="1">
          <a:blip r:embed="rId3"/>
          <a:srcRect l="36187" t="31119" r="34563" b="14705"/>
          <a:stretch/>
        </p:blipFill>
        <p:spPr>
          <a:xfrm>
            <a:off x="4069080" y="1817370"/>
            <a:ext cx="3566160" cy="3509010"/>
          </a:xfrm>
          <a:prstGeom prst="rect">
            <a:avLst/>
          </a:prstGeom>
        </p:spPr>
      </p:pic>
    </p:spTree>
    <p:extLst>
      <p:ext uri="{BB962C8B-B14F-4D97-AF65-F5344CB8AC3E}">
        <p14:creationId xmlns:p14="http://schemas.microsoft.com/office/powerpoint/2010/main" val="50927830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9954D0-ADFD-4997-AF69-1D5B5DB6F1B4}"/>
              </a:ext>
            </a:extLst>
          </p:cNvPr>
          <p:cNvSpPr>
            <a:spLocks noGrp="1"/>
          </p:cNvSpPr>
          <p:nvPr>
            <p:ph type="body" sz="quarter" idx="11"/>
          </p:nvPr>
        </p:nvSpPr>
        <p:spPr/>
        <p:txBody>
          <a:bodyPr/>
          <a:lstStyle/>
          <a:p>
            <a:pPr marL="285750" indent="-285750">
              <a:buFont typeface="Arial" panose="020B0604020202020204" pitchFamily="34" charset="0"/>
              <a:buChar char="•"/>
            </a:pPr>
            <a:r>
              <a:rPr lang="en-GB" altLang="en-US" sz="1600" dirty="0"/>
              <a:t>Have a clear understanding of the three-part speaking and listening assessment at Level 2</a:t>
            </a:r>
          </a:p>
          <a:p>
            <a:pPr marL="285750" indent="-285750">
              <a:buFont typeface="Arial" panose="020B0604020202020204" pitchFamily="34" charset="0"/>
              <a:buChar char="•"/>
              <a:defRPr/>
            </a:pPr>
            <a:r>
              <a:rPr lang="en-GB" altLang="en-US" sz="1600" dirty="0"/>
              <a:t>Observe a Speaking &amp; Listening assessment in practice</a:t>
            </a:r>
          </a:p>
          <a:p>
            <a:pPr marL="285750" indent="-285750">
              <a:buFont typeface="Arial" panose="020B0604020202020204" pitchFamily="34" charset="0"/>
              <a:buChar char="•"/>
              <a:defRPr/>
            </a:pPr>
            <a:r>
              <a:rPr lang="en-GB" altLang="en-US" sz="1600" dirty="0"/>
              <a:t>Complete tasks to help enhance your understanding of the Speaking &amp; Listening assessments. </a:t>
            </a:r>
          </a:p>
          <a:p>
            <a:pPr marL="285750" indent="-285750">
              <a:buFont typeface="Arial" panose="020B0604020202020204" pitchFamily="34" charset="0"/>
              <a:buChar char="•"/>
              <a:defRPr/>
            </a:pPr>
            <a:r>
              <a:rPr lang="en-GB" altLang="en-US" dirty="0"/>
              <a:t>O</a:t>
            </a:r>
            <a:r>
              <a:rPr lang="en-GB" altLang="en-US" sz="1600" dirty="0"/>
              <a:t>pportunity to ask all your questions</a:t>
            </a:r>
          </a:p>
          <a:p>
            <a:pPr marL="285750" indent="-285750">
              <a:buFont typeface="Arial" panose="020B0604020202020204" pitchFamily="34" charset="0"/>
              <a:buChar char="•"/>
              <a:defRPr/>
            </a:pPr>
            <a:endParaRPr lang="en-GB" altLang="en-US" sz="1600" dirty="0"/>
          </a:p>
          <a:p>
            <a:pPr marL="285750" indent="-285750">
              <a:buFont typeface="Arial" panose="020B0604020202020204" pitchFamily="34" charset="0"/>
              <a:buChar char="•"/>
            </a:pPr>
            <a:endParaRPr lang="en-GB" altLang="en-US" sz="1600" dirty="0"/>
          </a:p>
          <a:p>
            <a:endParaRPr lang="en-GB" dirty="0"/>
          </a:p>
        </p:txBody>
      </p:sp>
      <p:sp>
        <p:nvSpPr>
          <p:cNvPr id="3" name="Text Placeholder 2">
            <a:extLst>
              <a:ext uri="{FF2B5EF4-FFF2-40B4-BE49-F238E27FC236}">
                <a16:creationId xmlns:a16="http://schemas.microsoft.com/office/drawing/2014/main" id="{13387F27-85B4-1406-01CD-5A4DB91B8165}"/>
              </a:ext>
            </a:extLst>
          </p:cNvPr>
          <p:cNvSpPr>
            <a:spLocks noGrp="1"/>
          </p:cNvSpPr>
          <p:nvPr>
            <p:ph type="body" sz="quarter" idx="10"/>
          </p:nvPr>
        </p:nvSpPr>
        <p:spPr/>
        <p:txBody>
          <a:bodyPr/>
          <a:lstStyle/>
          <a:p>
            <a:r>
              <a:rPr lang="en-GB" altLang="en-US" b="1" dirty="0"/>
              <a:t>Webinar Objectives</a:t>
            </a:r>
            <a:endParaRPr lang="en-GB" dirty="0"/>
          </a:p>
        </p:txBody>
      </p:sp>
      <p:sp>
        <p:nvSpPr>
          <p:cNvPr id="4" name="Slide Number Placeholder 3">
            <a:extLst>
              <a:ext uri="{FF2B5EF4-FFF2-40B4-BE49-F238E27FC236}">
                <a16:creationId xmlns:a16="http://schemas.microsoft.com/office/drawing/2014/main" id="{3495AC46-8C37-3075-0281-6DD81395084B}"/>
              </a:ext>
            </a:extLst>
          </p:cNvPr>
          <p:cNvSpPr>
            <a:spLocks noGrp="1"/>
          </p:cNvSpPr>
          <p:nvPr>
            <p:ph type="sldNum" sz="quarter" idx="12"/>
          </p:nvPr>
        </p:nvSpPr>
        <p:spPr/>
        <p:txBody>
          <a:bodyPr/>
          <a:lstStyle/>
          <a:p>
            <a:fld id="{3407867C-75BD-4144-8CEA-4B3EDFFD368C}" type="slidenum">
              <a:rPr lang="en-US" smtClean="0"/>
              <a:pPr/>
              <a:t>4</a:t>
            </a:fld>
            <a:endParaRPr lang="en-US"/>
          </a:p>
        </p:txBody>
      </p:sp>
      <p:pic>
        <p:nvPicPr>
          <p:cNvPr id="6" name="Picture 5">
            <a:extLst>
              <a:ext uri="{FF2B5EF4-FFF2-40B4-BE49-F238E27FC236}">
                <a16:creationId xmlns:a16="http://schemas.microsoft.com/office/drawing/2014/main" id="{BE6979F1-8F7A-46BD-D3AD-6F11737EAD9C}"/>
              </a:ext>
            </a:extLst>
          </p:cNvPr>
          <p:cNvPicPr>
            <a:picLocks noChangeAspect="1"/>
          </p:cNvPicPr>
          <p:nvPr/>
        </p:nvPicPr>
        <p:blipFill rotWithShape="1">
          <a:blip r:embed="rId2"/>
          <a:srcRect l="30781" t="30588" r="28125" b="13625"/>
          <a:stretch/>
        </p:blipFill>
        <p:spPr>
          <a:xfrm>
            <a:off x="3419475" y="3533122"/>
            <a:ext cx="4343400" cy="3132464"/>
          </a:xfrm>
          <a:prstGeom prst="rect">
            <a:avLst/>
          </a:prstGeom>
        </p:spPr>
      </p:pic>
    </p:spTree>
    <p:extLst>
      <p:ext uri="{BB962C8B-B14F-4D97-AF65-F5344CB8AC3E}">
        <p14:creationId xmlns:p14="http://schemas.microsoft.com/office/powerpoint/2010/main" val="155155806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DC052E-90FC-6745-A20E-8FE54276A671}"/>
              </a:ext>
            </a:extLst>
          </p:cNvPr>
          <p:cNvSpPr>
            <a:spLocks noGrp="1"/>
          </p:cNvSpPr>
          <p:nvPr>
            <p:ph type="sldNum" sz="quarter" idx="12"/>
          </p:nvPr>
        </p:nvSpPr>
        <p:spPr/>
        <p:txBody>
          <a:bodyPr/>
          <a:lstStyle/>
          <a:p>
            <a:fld id="{3407867C-75BD-4144-8CEA-4B3EDFFD368C}" type="slidenum">
              <a:rPr lang="en-US" smtClean="0"/>
              <a:pPr/>
              <a:t>5</a:t>
            </a:fld>
            <a:endParaRPr lang="en-US"/>
          </a:p>
        </p:txBody>
      </p:sp>
      <p:pic>
        <p:nvPicPr>
          <p:cNvPr id="5" name="Picture 4">
            <a:extLst>
              <a:ext uri="{FF2B5EF4-FFF2-40B4-BE49-F238E27FC236}">
                <a16:creationId xmlns:a16="http://schemas.microsoft.com/office/drawing/2014/main" id="{D4ECBFBB-F6A1-C743-87CD-1C398243897E}"/>
              </a:ext>
            </a:extLst>
          </p:cNvPr>
          <p:cNvPicPr>
            <a:picLocks noChangeAspect="1"/>
          </p:cNvPicPr>
          <p:nvPr/>
        </p:nvPicPr>
        <p:blipFill>
          <a:blip r:embed="rId2"/>
          <a:stretch>
            <a:fillRect/>
          </a:stretch>
        </p:blipFill>
        <p:spPr>
          <a:xfrm>
            <a:off x="279400" y="678958"/>
            <a:ext cx="10112375" cy="214949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 name="Picture 2">
            <a:extLst>
              <a:ext uri="{FF2B5EF4-FFF2-40B4-BE49-F238E27FC236}">
                <a16:creationId xmlns:a16="http://schemas.microsoft.com/office/drawing/2014/main" id="{125E132F-17CF-9199-87BE-FB3ADA4B517B}"/>
              </a:ext>
            </a:extLst>
          </p:cNvPr>
          <p:cNvPicPr>
            <a:picLocks noChangeAspect="1"/>
          </p:cNvPicPr>
          <p:nvPr/>
        </p:nvPicPr>
        <p:blipFill rotWithShape="1">
          <a:blip r:embed="rId3"/>
          <a:srcRect l="36187" t="31119" r="34563" b="14705"/>
          <a:stretch/>
        </p:blipFill>
        <p:spPr>
          <a:xfrm>
            <a:off x="4454689" y="3277437"/>
            <a:ext cx="2826348" cy="2781054"/>
          </a:xfrm>
          <a:prstGeom prst="rect">
            <a:avLst/>
          </a:prstGeom>
        </p:spPr>
      </p:pic>
    </p:spTree>
    <p:extLst>
      <p:ext uri="{BB962C8B-B14F-4D97-AF65-F5344CB8AC3E}">
        <p14:creationId xmlns:p14="http://schemas.microsoft.com/office/powerpoint/2010/main" val="3955389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DC052E-90FC-6745-A20E-8FE54276A671}"/>
              </a:ext>
            </a:extLst>
          </p:cNvPr>
          <p:cNvSpPr>
            <a:spLocks noGrp="1"/>
          </p:cNvSpPr>
          <p:nvPr>
            <p:ph type="sldNum" sz="quarter" idx="12"/>
          </p:nvPr>
        </p:nvSpPr>
        <p:spPr/>
        <p:txBody>
          <a:bodyPr/>
          <a:lstStyle/>
          <a:p>
            <a:fld id="{3407867C-75BD-4144-8CEA-4B3EDFFD368C}" type="slidenum">
              <a:rPr lang="en-US" smtClean="0"/>
              <a:pPr/>
              <a:t>6</a:t>
            </a:fld>
            <a:endParaRPr lang="en-US"/>
          </a:p>
        </p:txBody>
      </p:sp>
      <p:pic>
        <p:nvPicPr>
          <p:cNvPr id="5" name="Picture 4">
            <a:extLst>
              <a:ext uri="{FF2B5EF4-FFF2-40B4-BE49-F238E27FC236}">
                <a16:creationId xmlns:a16="http://schemas.microsoft.com/office/drawing/2014/main" id="{17CB2E71-2E5F-D964-2363-28CADB9D1F18}"/>
              </a:ext>
            </a:extLst>
          </p:cNvPr>
          <p:cNvPicPr>
            <a:picLocks noChangeAspect="1"/>
          </p:cNvPicPr>
          <p:nvPr/>
        </p:nvPicPr>
        <p:blipFill rotWithShape="1">
          <a:blip r:embed="rId2"/>
          <a:srcRect l="24792" t="26357" r="23790" b="3966"/>
          <a:stretch/>
        </p:blipFill>
        <p:spPr>
          <a:xfrm>
            <a:off x="564534" y="451404"/>
            <a:ext cx="8412317" cy="6056076"/>
          </a:xfrm>
          <a:prstGeom prst="rect">
            <a:avLst/>
          </a:prstGeom>
        </p:spPr>
      </p:pic>
    </p:spTree>
    <p:extLst>
      <p:ext uri="{BB962C8B-B14F-4D97-AF65-F5344CB8AC3E}">
        <p14:creationId xmlns:p14="http://schemas.microsoft.com/office/powerpoint/2010/main" val="1363479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CE8D09-D433-7DE3-5182-B7223EE1AEE4}"/>
              </a:ext>
            </a:extLst>
          </p:cNvPr>
          <p:cNvSpPr>
            <a:spLocks noGrp="1"/>
          </p:cNvSpPr>
          <p:nvPr>
            <p:ph type="sldNum" sz="quarter" idx="12"/>
          </p:nvPr>
        </p:nvSpPr>
        <p:spPr/>
        <p:txBody>
          <a:bodyPr/>
          <a:lstStyle/>
          <a:p>
            <a:fld id="{3407867C-75BD-4144-8CEA-4B3EDFFD368C}" type="slidenum">
              <a:rPr lang="en-US" smtClean="0"/>
              <a:pPr/>
              <a:t>7</a:t>
            </a:fld>
            <a:endParaRPr lang="en-US"/>
          </a:p>
        </p:txBody>
      </p:sp>
      <p:sp>
        <p:nvSpPr>
          <p:cNvPr id="3" name="Text Placeholder 2">
            <a:extLst>
              <a:ext uri="{FF2B5EF4-FFF2-40B4-BE49-F238E27FC236}">
                <a16:creationId xmlns:a16="http://schemas.microsoft.com/office/drawing/2014/main" id="{BB09DE89-9106-CC8A-26C1-A7E7225C3438}"/>
              </a:ext>
            </a:extLst>
          </p:cNvPr>
          <p:cNvSpPr>
            <a:spLocks noGrp="1"/>
          </p:cNvSpPr>
          <p:nvPr>
            <p:ph type="body" sz="quarter" idx="11"/>
          </p:nvPr>
        </p:nvSpPr>
        <p:spPr>
          <a:xfrm>
            <a:off x="348125" y="1284628"/>
            <a:ext cx="9000489" cy="3805330"/>
          </a:xfrm>
        </p:spPr>
        <p:txBody>
          <a:bodyPr/>
          <a:lstStyle/>
          <a:p>
            <a:endParaRPr lang="en-GB" dirty="0"/>
          </a:p>
          <a:p>
            <a:r>
              <a:rPr lang="en-US" b="0" i="0" dirty="0">
                <a:solidFill>
                  <a:srgbClr val="242424"/>
                </a:solidFill>
                <a:effectLst/>
                <a:latin typeface="YACkoA9eHeY 0"/>
              </a:rPr>
              <a:t>To complete your Speaking &amp; Listening assessment you will attend a 2-hour Microsoft Teams online meeting. This will be booked through the Functional Skills inbox- </a:t>
            </a:r>
            <a:r>
              <a:rPr lang="en-US" b="0" i="0" dirty="0">
                <a:solidFill>
                  <a:srgbClr val="242424"/>
                </a:solidFill>
                <a:effectLst/>
                <a:latin typeface="YACkoA9eHeY 0"/>
                <a:hlinkClick r:id="rId2"/>
              </a:rPr>
              <a:t>FunctionalSkills@bpp.com</a:t>
            </a:r>
            <a:r>
              <a:rPr lang="en-US" b="0" i="0" dirty="0">
                <a:solidFill>
                  <a:srgbClr val="242424"/>
                </a:solidFill>
                <a:effectLst/>
                <a:latin typeface="YACkoA9eHeY 0"/>
              </a:rPr>
              <a:t>. </a:t>
            </a:r>
            <a:endParaRPr lang="en-US" dirty="0">
              <a:solidFill>
                <a:srgbClr val="242424"/>
              </a:solidFill>
              <a:effectLst/>
              <a:latin typeface="YACkoA9eHeY 0"/>
            </a:endParaRPr>
          </a:p>
          <a:p>
            <a:r>
              <a:rPr lang="en-US" b="0" i="0" dirty="0">
                <a:solidFill>
                  <a:srgbClr val="242424"/>
                </a:solidFill>
                <a:effectLst/>
                <a:latin typeface="YACkoA9eHeY 0"/>
              </a:rPr>
              <a:t>You need to make sure you have planned for all assessments; you need to prove that you have </a:t>
            </a:r>
            <a:r>
              <a:rPr lang="en-US" b="1" i="0" dirty="0">
                <a:solidFill>
                  <a:srgbClr val="242424"/>
                </a:solidFill>
                <a:effectLst/>
                <a:latin typeface="YACkoA9eHeY 0"/>
              </a:rPr>
              <a:t>planned </a:t>
            </a:r>
            <a:r>
              <a:rPr lang="en-US" b="0" i="0" dirty="0">
                <a:solidFill>
                  <a:srgbClr val="242424"/>
                </a:solidFill>
                <a:effectLst/>
                <a:latin typeface="YACkoA9eHeY 0"/>
              </a:rPr>
              <a:t>and </a:t>
            </a:r>
            <a:r>
              <a:rPr lang="en-US" b="1" i="0" dirty="0">
                <a:solidFill>
                  <a:srgbClr val="242424"/>
                </a:solidFill>
                <a:effectLst/>
                <a:latin typeface="YACkoA9eHeY 0"/>
              </a:rPr>
              <a:t>considered</a:t>
            </a:r>
            <a:r>
              <a:rPr lang="en-US" b="0" i="0" dirty="0">
                <a:solidFill>
                  <a:srgbClr val="242424"/>
                </a:solidFill>
                <a:effectLst/>
                <a:latin typeface="YACkoA9eHeY 0"/>
              </a:rPr>
              <a:t> your contributions and responses to an informal discussion on an unfamiliar topic and formal presentation on a familiar topic. You will need to provide at least two forms of research for each assessment</a:t>
            </a:r>
            <a:endParaRPr lang="en-US" dirty="0">
              <a:solidFill>
                <a:srgbClr val="242424"/>
              </a:solidFill>
              <a:effectLst/>
              <a:latin typeface="YACkoA9eHeY 0"/>
            </a:endParaRPr>
          </a:p>
          <a:p>
            <a:pPr marL="285750" indent="-285750">
              <a:buFont typeface="Arial" panose="020B0604020202020204" pitchFamily="34" charset="0"/>
              <a:buChar char="•"/>
            </a:pPr>
            <a:endParaRPr lang="en-GB" dirty="0"/>
          </a:p>
          <a:p>
            <a:endParaRPr lang="en-GB" dirty="0"/>
          </a:p>
        </p:txBody>
      </p:sp>
      <p:sp>
        <p:nvSpPr>
          <p:cNvPr id="4" name="Text Placeholder 3">
            <a:extLst>
              <a:ext uri="{FF2B5EF4-FFF2-40B4-BE49-F238E27FC236}">
                <a16:creationId xmlns:a16="http://schemas.microsoft.com/office/drawing/2014/main" id="{DE63D404-E8ED-7074-AF10-5867E3EF5A8B}"/>
              </a:ext>
            </a:extLst>
          </p:cNvPr>
          <p:cNvSpPr>
            <a:spLocks noGrp="1"/>
          </p:cNvSpPr>
          <p:nvPr>
            <p:ph type="body" sz="quarter" idx="10"/>
          </p:nvPr>
        </p:nvSpPr>
        <p:spPr/>
        <p:txBody>
          <a:bodyPr/>
          <a:lstStyle/>
          <a:p>
            <a:r>
              <a:rPr lang="en-GB" dirty="0"/>
              <a:t>Pre- Speaking &amp; Listening Assessment?</a:t>
            </a:r>
          </a:p>
        </p:txBody>
      </p:sp>
      <p:pic>
        <p:nvPicPr>
          <p:cNvPr id="6" name="Picture 5">
            <a:extLst>
              <a:ext uri="{FF2B5EF4-FFF2-40B4-BE49-F238E27FC236}">
                <a16:creationId xmlns:a16="http://schemas.microsoft.com/office/drawing/2014/main" id="{D57C482B-9C13-419B-C256-61132A4EAFFE}"/>
              </a:ext>
            </a:extLst>
          </p:cNvPr>
          <p:cNvPicPr>
            <a:picLocks noChangeAspect="1"/>
          </p:cNvPicPr>
          <p:nvPr/>
        </p:nvPicPr>
        <p:blipFill rotWithShape="1">
          <a:blip r:embed="rId3"/>
          <a:srcRect l="27266" t="30442" r="25235" b="13624"/>
          <a:stretch/>
        </p:blipFill>
        <p:spPr>
          <a:xfrm>
            <a:off x="3524249" y="3670707"/>
            <a:ext cx="5095875" cy="3187870"/>
          </a:xfrm>
          <a:prstGeom prst="rect">
            <a:avLst/>
          </a:prstGeom>
        </p:spPr>
      </p:pic>
    </p:spTree>
    <p:extLst>
      <p:ext uri="{BB962C8B-B14F-4D97-AF65-F5344CB8AC3E}">
        <p14:creationId xmlns:p14="http://schemas.microsoft.com/office/powerpoint/2010/main" val="2567196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A86535-9191-62C1-5209-9BE16A5C571E}"/>
              </a:ext>
            </a:extLst>
          </p:cNvPr>
          <p:cNvSpPr>
            <a:spLocks noGrp="1"/>
          </p:cNvSpPr>
          <p:nvPr>
            <p:ph type="sldNum" sz="quarter" idx="12"/>
          </p:nvPr>
        </p:nvSpPr>
        <p:spPr/>
        <p:txBody>
          <a:bodyPr/>
          <a:lstStyle/>
          <a:p>
            <a:fld id="{3407867C-75BD-4144-8CEA-4B3EDFFD368C}" type="slidenum">
              <a:rPr lang="en-US" smtClean="0"/>
              <a:pPr/>
              <a:t>8</a:t>
            </a:fld>
            <a:endParaRPr lang="en-US"/>
          </a:p>
        </p:txBody>
      </p:sp>
      <p:sp>
        <p:nvSpPr>
          <p:cNvPr id="3" name="Text Placeholder 2">
            <a:extLst>
              <a:ext uri="{FF2B5EF4-FFF2-40B4-BE49-F238E27FC236}">
                <a16:creationId xmlns:a16="http://schemas.microsoft.com/office/drawing/2014/main" id="{D9D15731-158E-36B0-7A5D-09A78A35888E}"/>
              </a:ext>
            </a:extLst>
          </p:cNvPr>
          <p:cNvSpPr>
            <a:spLocks noGrp="1"/>
          </p:cNvSpPr>
          <p:nvPr>
            <p:ph type="body" sz="quarter" idx="11"/>
          </p:nvPr>
        </p:nvSpPr>
        <p:spPr>
          <a:xfrm>
            <a:off x="381635" y="1597909"/>
            <a:ext cx="7419340" cy="3805330"/>
          </a:xfrm>
        </p:spPr>
        <p:txBody>
          <a:bodyPr/>
          <a:lstStyle/>
          <a:p>
            <a:pPr marL="342900" indent="-342900">
              <a:buAutoNum type="arabicPeriod"/>
            </a:pPr>
            <a:r>
              <a:rPr lang="en-GB" dirty="0"/>
              <a:t>Introductions, revisit assessment criteria, outline for the assessment (ID checks, City and Guilds enrolment numbers)</a:t>
            </a:r>
          </a:p>
          <a:p>
            <a:pPr marL="342900" indent="-342900">
              <a:buAutoNum type="arabicPeriod"/>
            </a:pPr>
            <a:r>
              <a:rPr lang="en-GB" dirty="0"/>
              <a:t>Informal assessment (Recorded)</a:t>
            </a:r>
          </a:p>
          <a:p>
            <a:pPr marL="342900" indent="-342900">
              <a:buAutoNum type="arabicPeriod"/>
            </a:pPr>
            <a:r>
              <a:rPr lang="en-GB" dirty="0"/>
              <a:t>Break</a:t>
            </a:r>
          </a:p>
          <a:p>
            <a:pPr marL="342900" indent="-342900">
              <a:buAutoNum type="arabicPeriod"/>
            </a:pPr>
            <a:r>
              <a:rPr lang="en-GB" dirty="0"/>
              <a:t>Formal assessment (Recorded)</a:t>
            </a:r>
          </a:p>
        </p:txBody>
      </p:sp>
      <p:sp>
        <p:nvSpPr>
          <p:cNvPr id="4" name="Text Placeholder 3">
            <a:extLst>
              <a:ext uri="{FF2B5EF4-FFF2-40B4-BE49-F238E27FC236}">
                <a16:creationId xmlns:a16="http://schemas.microsoft.com/office/drawing/2014/main" id="{2507B33F-52CC-4DB7-0C3A-1F9B47C097B2}"/>
              </a:ext>
            </a:extLst>
          </p:cNvPr>
          <p:cNvSpPr>
            <a:spLocks noGrp="1"/>
          </p:cNvSpPr>
          <p:nvPr>
            <p:ph type="body" sz="quarter" idx="10"/>
          </p:nvPr>
        </p:nvSpPr>
        <p:spPr/>
        <p:txBody>
          <a:bodyPr/>
          <a:lstStyle/>
          <a:p>
            <a:r>
              <a:rPr lang="en-GB" dirty="0"/>
              <a:t>What to expect during your S&amp;L assessment?</a:t>
            </a:r>
          </a:p>
        </p:txBody>
      </p:sp>
      <p:pic>
        <p:nvPicPr>
          <p:cNvPr id="6" name="Picture 5">
            <a:extLst>
              <a:ext uri="{FF2B5EF4-FFF2-40B4-BE49-F238E27FC236}">
                <a16:creationId xmlns:a16="http://schemas.microsoft.com/office/drawing/2014/main" id="{5ECF18FC-B277-677A-D47F-30B734EFCCEF}"/>
              </a:ext>
            </a:extLst>
          </p:cNvPr>
          <p:cNvPicPr>
            <a:picLocks noChangeAspect="1"/>
          </p:cNvPicPr>
          <p:nvPr/>
        </p:nvPicPr>
        <p:blipFill rotWithShape="1">
          <a:blip r:embed="rId2"/>
          <a:srcRect l="33359" t="35883" r="32734" b="13625"/>
          <a:stretch/>
        </p:blipFill>
        <p:spPr>
          <a:xfrm>
            <a:off x="4029075" y="2971800"/>
            <a:ext cx="4133850" cy="3270425"/>
          </a:xfrm>
          <a:prstGeom prst="rect">
            <a:avLst/>
          </a:prstGeom>
        </p:spPr>
      </p:pic>
    </p:spTree>
    <p:extLst>
      <p:ext uri="{BB962C8B-B14F-4D97-AF65-F5344CB8AC3E}">
        <p14:creationId xmlns:p14="http://schemas.microsoft.com/office/powerpoint/2010/main" val="168815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37CACC-BC04-AD36-40EB-35E0999FFCDA}"/>
              </a:ext>
            </a:extLst>
          </p:cNvPr>
          <p:cNvSpPr>
            <a:spLocks noGrp="1"/>
          </p:cNvSpPr>
          <p:nvPr>
            <p:ph type="sldNum" sz="quarter" idx="12"/>
          </p:nvPr>
        </p:nvSpPr>
        <p:spPr/>
        <p:txBody>
          <a:bodyPr/>
          <a:lstStyle/>
          <a:p>
            <a:fld id="{3407867C-75BD-4144-8CEA-4B3EDFFD368C}" type="slidenum">
              <a:rPr lang="en-US" smtClean="0"/>
              <a:pPr/>
              <a:t>9</a:t>
            </a:fld>
            <a:endParaRPr lang="en-US"/>
          </a:p>
        </p:txBody>
      </p:sp>
      <p:sp>
        <p:nvSpPr>
          <p:cNvPr id="3" name="Text Placeholder 2">
            <a:extLst>
              <a:ext uri="{FF2B5EF4-FFF2-40B4-BE49-F238E27FC236}">
                <a16:creationId xmlns:a16="http://schemas.microsoft.com/office/drawing/2014/main" id="{E4889DAA-4CDD-4213-1C7C-20EB802EF6A1}"/>
              </a:ext>
            </a:extLst>
          </p:cNvPr>
          <p:cNvSpPr>
            <a:spLocks noGrp="1"/>
          </p:cNvSpPr>
          <p:nvPr>
            <p:ph type="body" sz="quarter" idx="11"/>
          </p:nvPr>
        </p:nvSpPr>
        <p:spPr/>
        <p:txBody>
          <a:bodyPr/>
          <a:lstStyle/>
          <a:p>
            <a:r>
              <a:rPr lang="en-GB" dirty="0"/>
              <a:t>Link- </a:t>
            </a:r>
            <a:r>
              <a:rPr lang="en-GB" dirty="0">
                <a:hlinkClick r:id="rId2"/>
              </a:rPr>
              <a:t>https://www.youtube.com/watch?v=VCOVV449J7g</a:t>
            </a:r>
            <a:endParaRPr lang="en-GB" dirty="0"/>
          </a:p>
          <a:p>
            <a:endParaRPr lang="en-GB" dirty="0"/>
          </a:p>
          <a:p>
            <a:endParaRPr lang="en-GB" dirty="0"/>
          </a:p>
        </p:txBody>
      </p:sp>
      <p:sp>
        <p:nvSpPr>
          <p:cNvPr id="4" name="Text Placeholder 3">
            <a:extLst>
              <a:ext uri="{FF2B5EF4-FFF2-40B4-BE49-F238E27FC236}">
                <a16:creationId xmlns:a16="http://schemas.microsoft.com/office/drawing/2014/main" id="{74F3A28A-9883-87F8-FC73-EFAC08BBBAA0}"/>
              </a:ext>
            </a:extLst>
          </p:cNvPr>
          <p:cNvSpPr>
            <a:spLocks noGrp="1"/>
          </p:cNvSpPr>
          <p:nvPr>
            <p:ph type="body" sz="quarter" idx="10"/>
          </p:nvPr>
        </p:nvSpPr>
        <p:spPr/>
        <p:txBody>
          <a:bodyPr/>
          <a:lstStyle/>
          <a:p>
            <a:r>
              <a:rPr lang="en-GB" dirty="0"/>
              <a:t>Video- Demo of Speaking &amp; Listening Assessment</a:t>
            </a:r>
          </a:p>
        </p:txBody>
      </p:sp>
      <p:pic>
        <p:nvPicPr>
          <p:cNvPr id="6" name="Picture 5">
            <a:extLst>
              <a:ext uri="{FF2B5EF4-FFF2-40B4-BE49-F238E27FC236}">
                <a16:creationId xmlns:a16="http://schemas.microsoft.com/office/drawing/2014/main" id="{A70D2E46-5B65-772A-6124-0662CEFAAE65}"/>
              </a:ext>
            </a:extLst>
          </p:cNvPr>
          <p:cNvPicPr>
            <a:picLocks noChangeAspect="1"/>
          </p:cNvPicPr>
          <p:nvPr/>
        </p:nvPicPr>
        <p:blipFill rotWithShape="1">
          <a:blip r:embed="rId3"/>
          <a:srcRect l="21798" t="32883" r="21874" b="13625"/>
          <a:stretch/>
        </p:blipFill>
        <p:spPr>
          <a:xfrm>
            <a:off x="348125" y="2490698"/>
            <a:ext cx="6867525" cy="3464661"/>
          </a:xfrm>
          <a:prstGeom prst="rect">
            <a:avLst/>
          </a:prstGeom>
        </p:spPr>
      </p:pic>
    </p:spTree>
    <p:extLst>
      <p:ext uri="{BB962C8B-B14F-4D97-AF65-F5344CB8AC3E}">
        <p14:creationId xmlns:p14="http://schemas.microsoft.com/office/powerpoint/2010/main" val="1608005886"/>
      </p:ext>
    </p:extLst>
  </p:cSld>
  <p:clrMapOvr>
    <a:masterClrMapping/>
  </p:clrMapOvr>
</p:sld>
</file>

<file path=ppt/theme/theme1.xml><?xml version="1.0" encoding="utf-8"?>
<a:theme xmlns:a="http://schemas.openxmlformats.org/drawingml/2006/main" name="2_Templates">
  <a:themeElements>
    <a:clrScheme name="BPP June 2019 1">
      <a:dk1>
        <a:srgbClr val="3C3C3B"/>
      </a:dk1>
      <a:lt1>
        <a:srgbClr val="FFFFFF"/>
      </a:lt1>
      <a:dk2>
        <a:srgbClr val="B3B3B3"/>
      </a:dk2>
      <a:lt2>
        <a:srgbClr val="FCF8F7"/>
      </a:lt2>
      <a:accent1>
        <a:srgbClr val="60397F"/>
      </a:accent1>
      <a:accent2>
        <a:srgbClr val="3763AD"/>
      </a:accent2>
      <a:accent3>
        <a:srgbClr val="89CFE1"/>
      </a:accent3>
      <a:accent4>
        <a:srgbClr val="F9B149"/>
      </a:accent4>
      <a:accent5>
        <a:srgbClr val="ED694C"/>
      </a:accent5>
      <a:accent6>
        <a:srgbClr val="E94843"/>
      </a:accent6>
      <a:hlink>
        <a:srgbClr val="5BB8A7"/>
      </a:hlink>
      <a:folHlink>
        <a:srgbClr val="3763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9FA6F85AF4AD4FB8113AA99657DADC" ma:contentTypeVersion="13" ma:contentTypeDescription="Create a new document." ma:contentTypeScope="" ma:versionID="22d9748ba05f875ae5064453fe201173">
  <xsd:schema xmlns:xsd="http://www.w3.org/2001/XMLSchema" xmlns:xs="http://www.w3.org/2001/XMLSchema" xmlns:p="http://schemas.microsoft.com/office/2006/metadata/properties" xmlns:ns2="75ced9e4-3a7e-464a-811c-63a39b9f3442" xmlns:ns3="09b05a70-d5c9-48b1-b918-1fbc179d742a" targetNamespace="http://schemas.microsoft.com/office/2006/metadata/properties" ma:root="true" ma:fieldsID="fc8828caaecb9d9a63c0790007d3d2c2" ns2:_="" ns3:_="">
    <xsd:import namespace="75ced9e4-3a7e-464a-811c-63a39b9f3442"/>
    <xsd:import namespace="09b05a70-d5c9-48b1-b918-1fbc179d742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ced9e4-3a7e-464a-811c-63a39b9f34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42764dbc-7309-45b3-8ffb-b5aa3fc55ab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b05a70-d5c9-48b1-b918-1fbc179d742a"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e6793ff5-6432-4547-9342-9710bb186b48}" ma:internalName="TaxCatchAll" ma:showField="CatchAllData" ma:web="09b05a70-d5c9-48b1-b918-1fbc179d742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9b05a70-d5c9-48b1-b918-1fbc179d742a" xsi:nil="true"/>
    <lcf76f155ced4ddcb4097134ff3c332f xmlns="75ced9e4-3a7e-464a-811c-63a39b9f344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A65FA3E-0300-4CA4-8897-EAF531D8F015}"/>
</file>

<file path=customXml/itemProps2.xml><?xml version="1.0" encoding="utf-8"?>
<ds:datastoreItem xmlns:ds="http://schemas.openxmlformats.org/officeDocument/2006/customXml" ds:itemID="{71BF752D-422B-4847-86F3-8253DCD96591}"/>
</file>

<file path=customXml/itemProps3.xml><?xml version="1.0" encoding="utf-8"?>
<ds:datastoreItem xmlns:ds="http://schemas.openxmlformats.org/officeDocument/2006/customXml" ds:itemID="{6B642AFC-D081-4C7D-99F7-26850AA88DEF}"/>
</file>

<file path=docProps/app.xml><?xml version="1.0" encoding="utf-8"?>
<Properties xmlns="http://schemas.openxmlformats.org/officeDocument/2006/extended-properties" xmlns:vt="http://schemas.openxmlformats.org/officeDocument/2006/docPropsVTypes">
  <TotalTime>1411</TotalTime>
  <Words>1043</Words>
  <Application>Microsoft Office PowerPoint</Application>
  <PresentationFormat>Widescreen</PresentationFormat>
  <Paragraphs>140</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YACkoA9eHeY 0</vt:lpstr>
      <vt:lpstr>2_Templates</vt:lpstr>
      <vt:lpstr>PowerPoint Presentation</vt:lpstr>
      <vt:lpstr>Meet the Functional Skills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Sally-Anne Grimley</dc:creator>
  <cp:lastModifiedBy>Sally-Anne Feather</cp:lastModifiedBy>
  <cp:revision>18</cp:revision>
  <dcterms:created xsi:type="dcterms:W3CDTF">2021-05-06T12:47:04Z</dcterms:created>
  <dcterms:modified xsi:type="dcterms:W3CDTF">2023-12-19T14:14:06Z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0x010100E19FA6F85AF4AD4FB8113AA99657DADC</vt:lpwstr>
  </property>
</Properties>
</file>